
<file path=[Content_Types].xml><?xml version="1.0" encoding="utf-8"?>
<Types xmlns="http://schemas.openxmlformats.org/package/2006/content-types">
  <Default Extension="jpeg" ContentType="image/jpeg"/>
  <Default Extension="jpg" ContentType="image/jp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84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7" r:id="rId13"/>
    <p:sldId id="266" r:id="rId14"/>
  </p:sldIdLst>
  <p:sldSz cx="18288000" cy="10287000"/>
  <p:notesSz cx="18288000" cy="10287000"/>
  <p:defaultTextStyle>
    <a:defPPr>
      <a:defRPr lang="en-P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47" d="100"/>
          <a:sy n="47" d="100"/>
        </p:scale>
        <p:origin x="696" y="3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presProps" Target="pres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39800" y="926471"/>
            <a:ext cx="16408400" cy="13220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2650" b="0" i="0">
                <a:solidFill>
                  <a:srgbClr val="E4E4E4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2860"/>
              </a:lnSpc>
            </a:pPr>
            <a:r>
              <a:rPr spc="100" dirty="0"/>
              <a:t>Sufyan</a:t>
            </a:r>
            <a:r>
              <a:rPr spc="-195" dirty="0"/>
              <a:t> </a:t>
            </a:r>
            <a:r>
              <a:rPr spc="45" dirty="0"/>
              <a:t>Azeem</a:t>
            </a:r>
          </a:p>
          <a:p>
            <a:pPr marL="42545">
              <a:lnSpc>
                <a:spcPct val="100000"/>
              </a:lnSpc>
              <a:spcBef>
                <a:spcPts val="1095"/>
              </a:spcBef>
            </a:pPr>
            <a:r>
              <a:rPr spc="-50" dirty="0"/>
              <a:t>FA20-BSE-112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12/26/2021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0693" y="2601760"/>
            <a:ext cx="7633608" cy="6223154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7728" y="2601760"/>
            <a:ext cx="7633608" cy="622315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08808" y="2752881"/>
            <a:ext cx="7314516" cy="817326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0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08808" y="3570206"/>
            <a:ext cx="7314516" cy="5116595"/>
          </a:xfrm>
        </p:spPr>
        <p:txBody>
          <a:bodyPr anchor="t">
            <a:normAutofit/>
          </a:bodyPr>
          <a:lstStyle>
            <a:lvl1pPr>
              <a:defRPr sz="2700"/>
            </a:lvl1pPr>
            <a:lvl2pPr>
              <a:defRPr sz="2400"/>
            </a:lvl2pPr>
            <a:lvl3pPr>
              <a:defRPr sz="21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442451" y="2752882"/>
            <a:ext cx="7342995" cy="817325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0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442451" y="3570206"/>
            <a:ext cx="7342995" cy="5116595"/>
          </a:xfrm>
        </p:spPr>
        <p:txBody>
          <a:bodyPr anchor="t">
            <a:normAutofit/>
          </a:bodyPr>
          <a:lstStyle>
            <a:lvl1pPr>
              <a:defRPr sz="2700"/>
            </a:lvl1pPr>
            <a:lvl2pPr>
              <a:defRPr sz="2400"/>
            </a:lvl2pPr>
            <a:lvl3pPr>
              <a:defRPr sz="21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12/26/2021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ts val="2860"/>
              </a:lnSpc>
            </a:pPr>
            <a:r>
              <a:rPr lang="en-US" spc="100"/>
              <a:t>Sufyan</a:t>
            </a:r>
            <a:r>
              <a:rPr lang="en-US" spc="-195"/>
              <a:t> </a:t>
            </a:r>
            <a:r>
              <a:rPr lang="en-US" spc="45"/>
              <a:t>Azeem</a:t>
            </a:r>
          </a:p>
          <a:p>
            <a:pPr marL="42545">
              <a:lnSpc>
                <a:spcPct val="100000"/>
              </a:lnSpc>
              <a:spcBef>
                <a:spcPts val="1095"/>
              </a:spcBef>
            </a:pPr>
            <a:r>
              <a:rPr lang="en-US" spc="-50"/>
              <a:t>FA20-BSE-112</a:t>
            </a:r>
            <a:endParaRPr lang="en-US" spc="-5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9004961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12/26/2021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ts val="2860"/>
              </a:lnSpc>
            </a:pPr>
            <a:r>
              <a:rPr lang="en-US" spc="100"/>
              <a:t>Sufyan</a:t>
            </a:r>
            <a:r>
              <a:rPr lang="en-US" spc="-195"/>
              <a:t> </a:t>
            </a:r>
            <a:r>
              <a:rPr lang="en-US" spc="45"/>
              <a:t>Azeem</a:t>
            </a:r>
          </a:p>
          <a:p>
            <a:pPr marL="42545">
              <a:lnSpc>
                <a:spcPct val="100000"/>
              </a:lnSpc>
              <a:spcBef>
                <a:spcPts val="1095"/>
              </a:spcBef>
            </a:pPr>
            <a:r>
              <a:rPr lang="en-US" spc="-50"/>
              <a:t>FA20-BSE-112</a:t>
            </a:r>
            <a:endParaRPr lang="en-US" spc="-5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26104283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12/26/2021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ts val="2860"/>
              </a:lnSpc>
            </a:pPr>
            <a:r>
              <a:rPr lang="en-US" spc="100"/>
              <a:t>Sufyan</a:t>
            </a:r>
            <a:r>
              <a:rPr lang="en-US" spc="-195"/>
              <a:t> </a:t>
            </a:r>
            <a:r>
              <a:rPr lang="en-US" spc="45"/>
              <a:t>Azeem</a:t>
            </a:r>
          </a:p>
          <a:p>
            <a:pPr marL="42545">
              <a:lnSpc>
                <a:spcPct val="100000"/>
              </a:lnSpc>
              <a:spcBef>
                <a:spcPts val="1095"/>
              </a:spcBef>
            </a:pPr>
            <a:r>
              <a:rPr lang="en-US" spc="-50"/>
              <a:t>FA20-BSE-112</a:t>
            </a:r>
            <a:endParaRPr lang="en-US" spc="-5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2380929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0693" y="914400"/>
            <a:ext cx="5560334" cy="2732877"/>
          </a:xfrm>
        </p:spPr>
        <p:txBody>
          <a:bodyPr anchor="b">
            <a:normAutofit/>
          </a:bodyPr>
          <a:lstStyle>
            <a:lvl1pPr algn="ctr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83450" y="914400"/>
            <a:ext cx="9617886" cy="77724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70693" y="3647277"/>
            <a:ext cx="5560334" cy="5039522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12/26/2021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ts val="2860"/>
              </a:lnSpc>
            </a:pPr>
            <a:r>
              <a:rPr lang="en-US" spc="100"/>
              <a:t>Sufyan</a:t>
            </a:r>
            <a:r>
              <a:rPr lang="en-US" spc="-195"/>
              <a:t> </a:t>
            </a:r>
            <a:r>
              <a:rPr lang="en-US" spc="45"/>
              <a:t>Azeem</a:t>
            </a:r>
          </a:p>
          <a:p>
            <a:pPr marL="42545">
              <a:lnSpc>
                <a:spcPct val="100000"/>
              </a:lnSpc>
              <a:spcBef>
                <a:spcPts val="1095"/>
              </a:spcBef>
            </a:pPr>
            <a:r>
              <a:rPr lang="en-US" spc="-50"/>
              <a:t>FA20-BSE-112</a:t>
            </a:r>
            <a:endParaRPr lang="en-US" spc="-5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26942767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0498" y="914400"/>
            <a:ext cx="5376249" cy="780724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0693" y="914885"/>
            <a:ext cx="8902424" cy="2744007"/>
          </a:xfrm>
        </p:spPr>
        <p:txBody>
          <a:bodyPr anchor="b">
            <a:noAutofit/>
          </a:bodyPr>
          <a:lstStyle>
            <a:lvl1pPr algn="ctr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163827" y="1145553"/>
            <a:ext cx="4913627" cy="7369233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400"/>
            </a:lvl1pPr>
            <a:lvl2pPr marL="685800" indent="0">
              <a:buNone/>
              <a:defRPr sz="2400"/>
            </a:lvl2pPr>
            <a:lvl3pPr marL="1371600" indent="0">
              <a:buNone/>
              <a:defRPr sz="2400"/>
            </a:lvl3pPr>
            <a:lvl4pPr marL="2057400" indent="0">
              <a:buNone/>
              <a:defRPr sz="2400"/>
            </a:lvl4pPr>
            <a:lvl5pPr marL="2743200" indent="0">
              <a:buNone/>
              <a:defRPr sz="2400"/>
            </a:lvl5pPr>
            <a:lvl6pPr marL="3429000" indent="0">
              <a:buNone/>
              <a:defRPr sz="2400"/>
            </a:lvl6pPr>
            <a:lvl7pPr marL="4114800" indent="0">
              <a:buNone/>
              <a:defRPr sz="2400"/>
            </a:lvl7pPr>
            <a:lvl8pPr marL="4800600" indent="0">
              <a:buNone/>
              <a:defRPr sz="2400"/>
            </a:lvl8pPr>
            <a:lvl9pPr marL="548640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70693" y="3658891"/>
            <a:ext cx="8902424" cy="5064201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12/26/2021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ts val="2860"/>
              </a:lnSpc>
            </a:pPr>
            <a:r>
              <a:rPr lang="en-US" spc="100"/>
              <a:t>Sufyan</a:t>
            </a:r>
            <a:r>
              <a:rPr lang="en-US" spc="-195"/>
              <a:t> </a:t>
            </a:r>
            <a:r>
              <a:rPr lang="en-US" spc="45"/>
              <a:t>Azeem</a:t>
            </a:r>
          </a:p>
          <a:p>
            <a:pPr marL="42545">
              <a:lnSpc>
                <a:spcPct val="100000"/>
              </a:lnSpc>
              <a:spcBef>
                <a:spcPts val="1095"/>
              </a:spcBef>
            </a:pPr>
            <a:r>
              <a:rPr lang="en-US" spc="-50"/>
              <a:t>FA20-BSE-112</a:t>
            </a:r>
            <a:endParaRPr lang="en-US" spc="-5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6340161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0825" y="821711"/>
            <a:ext cx="15212699" cy="572520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0709" y="6847883"/>
            <a:ext cx="15532989" cy="815208"/>
          </a:xfrm>
        </p:spPr>
        <p:txBody>
          <a:bodyPr anchor="b">
            <a:normAutofit/>
          </a:bodyPr>
          <a:lstStyle>
            <a:lvl1pPr algn="ctr"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754024" y="1042514"/>
            <a:ext cx="14768019" cy="5288507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3000"/>
            </a:lvl1pPr>
            <a:lvl2pPr marL="685800" indent="0">
              <a:buNone/>
              <a:defRPr sz="3000"/>
            </a:lvl2pPr>
            <a:lvl3pPr marL="1371600" indent="0">
              <a:buNone/>
              <a:defRPr sz="30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70693" y="7663092"/>
            <a:ext cx="15530643" cy="1023708"/>
          </a:xfrm>
        </p:spPr>
        <p:txBody>
          <a:bodyPr anchor="t"/>
          <a:lstStyle>
            <a:lvl1pPr marL="0" indent="0" algn="ctr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12/26/2021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ts val="2860"/>
              </a:lnSpc>
            </a:pPr>
            <a:r>
              <a:rPr lang="en-US" spc="100"/>
              <a:t>Sufyan</a:t>
            </a:r>
            <a:r>
              <a:rPr lang="en-US" spc="-195"/>
              <a:t> </a:t>
            </a:r>
            <a:r>
              <a:rPr lang="en-US" spc="45"/>
              <a:t>Azeem</a:t>
            </a:r>
          </a:p>
          <a:p>
            <a:pPr marL="42545">
              <a:lnSpc>
                <a:spcPct val="100000"/>
              </a:lnSpc>
              <a:spcBef>
                <a:spcPts val="1095"/>
              </a:spcBef>
            </a:pPr>
            <a:r>
              <a:rPr lang="en-US" spc="-50"/>
              <a:t>FA20-BSE-112</a:t>
            </a:r>
            <a:endParaRPr lang="en-US" spc="-5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4080392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0693" y="912656"/>
            <a:ext cx="15530643" cy="5301516"/>
          </a:xfrm>
        </p:spPr>
        <p:txBody>
          <a:bodyPr anchor="ctr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70692" y="6442770"/>
            <a:ext cx="15530645" cy="2252739"/>
          </a:xfrm>
        </p:spPr>
        <p:txBody>
          <a:bodyPr anchor="ctr"/>
          <a:lstStyle>
            <a:lvl1pPr marL="0" indent="0" algn="ctr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12/26/2021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ts val="2860"/>
              </a:lnSpc>
            </a:pPr>
            <a:r>
              <a:rPr lang="en-US" spc="100"/>
              <a:t>Sufyan</a:t>
            </a:r>
            <a:r>
              <a:rPr lang="en-US" spc="-195"/>
              <a:t> </a:t>
            </a:r>
            <a:r>
              <a:rPr lang="en-US" spc="45"/>
              <a:t>Azeem</a:t>
            </a:r>
          </a:p>
          <a:p>
            <a:pPr marL="42545">
              <a:lnSpc>
                <a:spcPct val="100000"/>
              </a:lnSpc>
              <a:spcBef>
                <a:spcPts val="1095"/>
              </a:spcBef>
            </a:pPr>
            <a:r>
              <a:rPr lang="en-US" spc="-50"/>
              <a:t>FA20-BSE-112</a:t>
            </a:r>
            <a:endParaRPr lang="en-US" spc="-5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30873229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9318" y="914400"/>
            <a:ext cx="13954128" cy="4489356"/>
          </a:xfrm>
        </p:spPr>
        <p:txBody>
          <a:bodyPr anchor="ctr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2580967" y="5415049"/>
            <a:ext cx="13128449" cy="79912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70692" y="6456530"/>
            <a:ext cx="15530645" cy="2234244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12/26/2021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ts val="2860"/>
              </a:lnSpc>
            </a:pPr>
            <a:r>
              <a:rPr lang="en-US" spc="100"/>
              <a:t>Sufyan</a:t>
            </a:r>
            <a:r>
              <a:rPr lang="en-US" spc="-195"/>
              <a:t> </a:t>
            </a:r>
            <a:r>
              <a:rPr lang="en-US" spc="45"/>
              <a:t>Azeem</a:t>
            </a:r>
          </a:p>
          <a:p>
            <a:pPr marL="42545">
              <a:lnSpc>
                <a:spcPct val="100000"/>
              </a:lnSpc>
              <a:spcBef>
                <a:spcPts val="1095"/>
              </a:spcBef>
            </a:pPr>
            <a:r>
              <a:rPr lang="en-US" spc="-50"/>
              <a:t>FA20-BSE-112</a:t>
            </a:r>
            <a:endParaRPr lang="en-US" spc="-5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PK" smtClean="0"/>
              <a:t>‹#›</a:t>
            </a:fld>
            <a:endParaRPr lang="en-PK"/>
          </a:p>
        </p:txBody>
      </p:sp>
      <p:sp>
        <p:nvSpPr>
          <p:cNvPr id="11" name="TextBox 10"/>
          <p:cNvSpPr txBox="1"/>
          <p:nvPr/>
        </p:nvSpPr>
        <p:spPr>
          <a:xfrm>
            <a:off x="1485900" y="1327194"/>
            <a:ext cx="914400" cy="877164"/>
          </a:xfrm>
          <a:prstGeom prst="rect">
            <a:avLst/>
          </a:prstGeom>
        </p:spPr>
        <p:txBody>
          <a:bodyPr vert="horz" lIns="137160" tIns="68580" rIns="137160" bIns="6858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12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5757074" y="4392387"/>
            <a:ext cx="914400" cy="877164"/>
          </a:xfrm>
          <a:prstGeom prst="rect">
            <a:avLst/>
          </a:prstGeom>
        </p:spPr>
        <p:txBody>
          <a:bodyPr vert="horz" lIns="137160" tIns="68580" rIns="137160" bIns="6858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12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9412505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0692" y="3190414"/>
            <a:ext cx="15530645" cy="3767753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70677" y="6975834"/>
            <a:ext cx="15528299" cy="1710966"/>
          </a:xfrm>
        </p:spPr>
        <p:txBody>
          <a:bodyPr anchor="t"/>
          <a:lstStyle>
            <a:lvl1pPr marL="0" indent="0" algn="ctr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12/26/2021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ts val="2860"/>
              </a:lnSpc>
            </a:pPr>
            <a:r>
              <a:rPr lang="en-US" spc="100"/>
              <a:t>Sufyan</a:t>
            </a:r>
            <a:r>
              <a:rPr lang="en-US" spc="-195"/>
              <a:t> </a:t>
            </a:r>
            <a:r>
              <a:rPr lang="en-US" spc="45"/>
              <a:t>Azeem</a:t>
            </a:r>
          </a:p>
          <a:p>
            <a:pPr marL="42545">
              <a:lnSpc>
                <a:spcPct val="100000"/>
              </a:lnSpc>
              <a:spcBef>
                <a:spcPts val="1095"/>
              </a:spcBef>
            </a:pPr>
            <a:r>
              <a:rPr lang="en-US" spc="-50"/>
              <a:t>FA20-BSE-112</a:t>
            </a:r>
            <a:endParaRPr lang="en-US" spc="-5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192465054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370693" y="914400"/>
            <a:ext cx="15530643" cy="14556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70693" y="2828925"/>
            <a:ext cx="4951476" cy="864393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0">
                <a:solidFill>
                  <a:schemeClr val="tx1"/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70693" y="3857625"/>
            <a:ext cx="4951476" cy="4829175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70067" y="2828925"/>
            <a:ext cx="4951476" cy="864393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0">
                <a:solidFill>
                  <a:schemeClr val="tx1"/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6662153" y="3857625"/>
            <a:ext cx="4951476" cy="4829175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11949858" y="2828925"/>
            <a:ext cx="4951476" cy="864393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0">
                <a:solidFill>
                  <a:schemeClr val="tx1"/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11949858" y="3857625"/>
            <a:ext cx="4951476" cy="4829175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12/26/2021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ts val="2860"/>
              </a:lnSpc>
            </a:pPr>
            <a:r>
              <a:rPr lang="en-US" spc="100"/>
              <a:t>Sufyan</a:t>
            </a:r>
            <a:r>
              <a:rPr lang="en-US" spc="-195"/>
              <a:t> </a:t>
            </a:r>
            <a:r>
              <a:rPr lang="en-US" spc="45"/>
              <a:t>Azeem</a:t>
            </a:r>
          </a:p>
          <a:p>
            <a:pPr marL="42545">
              <a:lnSpc>
                <a:spcPct val="100000"/>
              </a:lnSpc>
              <a:spcBef>
                <a:spcPts val="1095"/>
              </a:spcBef>
            </a:pPr>
            <a:r>
              <a:rPr lang="en-US" spc="-50"/>
              <a:t>FA20-BSE-112</a:t>
            </a:r>
            <a:endParaRPr lang="en-US" spc="-5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15542850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1350" b="0" i="0">
                <a:solidFill>
                  <a:srgbClr val="E4E4E4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2650" b="0" i="0">
                <a:solidFill>
                  <a:srgbClr val="E4E4E4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2860"/>
              </a:lnSpc>
            </a:pPr>
            <a:r>
              <a:rPr spc="100" dirty="0"/>
              <a:t>Sufyan</a:t>
            </a:r>
            <a:r>
              <a:rPr spc="-195" dirty="0"/>
              <a:t> </a:t>
            </a:r>
            <a:r>
              <a:rPr spc="45" dirty="0"/>
              <a:t>Azeem</a:t>
            </a:r>
          </a:p>
          <a:p>
            <a:pPr marL="42545">
              <a:lnSpc>
                <a:spcPct val="100000"/>
              </a:lnSpc>
              <a:spcBef>
                <a:spcPts val="1095"/>
              </a:spcBef>
            </a:pPr>
            <a:r>
              <a:rPr spc="-50" dirty="0"/>
              <a:t>FA20-BSE-112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12/26/2021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6943" y="2727322"/>
            <a:ext cx="5009958" cy="2771777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5700" y="2727322"/>
            <a:ext cx="5009958" cy="2771777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04077" y="2727322"/>
            <a:ext cx="5009958" cy="2771777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370692" y="914400"/>
            <a:ext cx="15530645" cy="14556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70693" y="5856159"/>
            <a:ext cx="4951476" cy="864393"/>
          </a:xfrm>
        </p:spPr>
        <p:txBody>
          <a:bodyPr anchor="b">
            <a:noAutofit/>
          </a:bodyPr>
          <a:lstStyle>
            <a:lvl1pPr marL="0" indent="0" algn="ctr">
              <a:buNone/>
              <a:defRPr sz="3000" b="0">
                <a:solidFill>
                  <a:schemeClr val="tx1"/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527153" y="2908377"/>
            <a:ext cx="4638552" cy="2404431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400"/>
            </a:lvl1pPr>
            <a:lvl2pPr marL="685800" indent="0">
              <a:buNone/>
              <a:defRPr sz="2400"/>
            </a:lvl2pPr>
            <a:lvl3pPr marL="1371600" indent="0">
              <a:buNone/>
              <a:defRPr sz="2400"/>
            </a:lvl3pPr>
            <a:lvl4pPr marL="2057400" indent="0">
              <a:buNone/>
              <a:defRPr sz="2400"/>
            </a:lvl4pPr>
            <a:lvl5pPr marL="2743200" indent="0">
              <a:buNone/>
              <a:defRPr sz="2400"/>
            </a:lvl5pPr>
            <a:lvl6pPr marL="3429000" indent="0">
              <a:buNone/>
              <a:defRPr sz="2400"/>
            </a:lvl6pPr>
            <a:lvl7pPr marL="4114800" indent="0">
              <a:buNone/>
              <a:defRPr sz="2400"/>
            </a:lvl7pPr>
            <a:lvl8pPr marL="4800600" indent="0">
              <a:buNone/>
              <a:defRPr sz="2400"/>
            </a:lvl8pPr>
            <a:lvl9pPr marL="548640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70693" y="6720553"/>
            <a:ext cx="4951476" cy="196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64182" y="5856159"/>
            <a:ext cx="4951476" cy="864393"/>
          </a:xfrm>
        </p:spPr>
        <p:txBody>
          <a:bodyPr anchor="b">
            <a:noAutofit/>
          </a:bodyPr>
          <a:lstStyle>
            <a:lvl1pPr marL="0" indent="0" algn="ctr">
              <a:buNone/>
              <a:defRPr sz="3000" b="0">
                <a:solidFill>
                  <a:schemeClr val="tx1"/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6818615" y="2908641"/>
            <a:ext cx="4638552" cy="2412246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400"/>
            </a:lvl1pPr>
            <a:lvl2pPr marL="685800" indent="0">
              <a:buNone/>
              <a:defRPr sz="2400"/>
            </a:lvl2pPr>
            <a:lvl3pPr marL="1371600" indent="0">
              <a:buNone/>
              <a:defRPr sz="2400"/>
            </a:lvl3pPr>
            <a:lvl4pPr marL="2057400" indent="0">
              <a:buNone/>
              <a:defRPr sz="2400"/>
            </a:lvl4pPr>
            <a:lvl5pPr marL="2743200" indent="0">
              <a:buNone/>
              <a:defRPr sz="2400"/>
            </a:lvl5pPr>
            <a:lvl6pPr marL="3429000" indent="0">
              <a:buNone/>
              <a:defRPr sz="2400"/>
            </a:lvl6pPr>
            <a:lvl7pPr marL="4114800" indent="0">
              <a:buNone/>
              <a:defRPr sz="2400"/>
            </a:lvl7pPr>
            <a:lvl8pPr marL="4800600" indent="0">
              <a:buNone/>
              <a:defRPr sz="2400"/>
            </a:lvl8pPr>
            <a:lvl9pPr marL="548640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6662153" y="6720551"/>
            <a:ext cx="4951476" cy="196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11950046" y="5856159"/>
            <a:ext cx="4951476" cy="864393"/>
          </a:xfrm>
        </p:spPr>
        <p:txBody>
          <a:bodyPr anchor="b">
            <a:noAutofit/>
          </a:bodyPr>
          <a:lstStyle>
            <a:lvl1pPr marL="0" indent="0" algn="ctr">
              <a:buNone/>
              <a:defRPr sz="3000" b="0">
                <a:solidFill>
                  <a:schemeClr val="tx1"/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12113547" y="2901648"/>
            <a:ext cx="4638552" cy="2410941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400"/>
            </a:lvl1pPr>
            <a:lvl2pPr marL="685800" indent="0">
              <a:buNone/>
              <a:defRPr sz="2400"/>
            </a:lvl2pPr>
            <a:lvl3pPr marL="1371600" indent="0">
              <a:buNone/>
              <a:defRPr sz="2400"/>
            </a:lvl3pPr>
            <a:lvl4pPr marL="2057400" indent="0">
              <a:buNone/>
              <a:defRPr sz="2400"/>
            </a:lvl4pPr>
            <a:lvl5pPr marL="2743200" indent="0">
              <a:buNone/>
              <a:defRPr sz="2400"/>
            </a:lvl5pPr>
            <a:lvl6pPr marL="3429000" indent="0">
              <a:buNone/>
              <a:defRPr sz="2400"/>
            </a:lvl6pPr>
            <a:lvl7pPr marL="4114800" indent="0">
              <a:buNone/>
              <a:defRPr sz="2400"/>
            </a:lvl7pPr>
            <a:lvl8pPr marL="4800600" indent="0">
              <a:buNone/>
              <a:defRPr sz="2400"/>
            </a:lvl8pPr>
            <a:lvl9pPr marL="548640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11949858" y="6720548"/>
            <a:ext cx="4951476" cy="1966253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12/26/2021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ts val="2860"/>
              </a:lnSpc>
            </a:pPr>
            <a:r>
              <a:rPr lang="en-US" spc="100"/>
              <a:t>Sufyan</a:t>
            </a:r>
            <a:r>
              <a:rPr lang="en-US" spc="-195"/>
              <a:t> </a:t>
            </a:r>
            <a:r>
              <a:rPr lang="en-US" spc="45"/>
              <a:t>Azeem</a:t>
            </a:r>
          </a:p>
          <a:p>
            <a:pPr marL="42545">
              <a:lnSpc>
                <a:spcPct val="100000"/>
              </a:lnSpc>
              <a:spcBef>
                <a:spcPts val="1095"/>
              </a:spcBef>
            </a:pPr>
            <a:r>
              <a:rPr lang="en-US" spc="-50"/>
              <a:t>FA20-BSE-112</a:t>
            </a:r>
            <a:endParaRPr lang="en-US" spc="-5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77879539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ts val="2860"/>
              </a:lnSpc>
            </a:pPr>
            <a:r>
              <a:rPr lang="en-US" spc="100"/>
              <a:t>Sufyan</a:t>
            </a:r>
            <a:r>
              <a:rPr lang="en-US" spc="-195"/>
              <a:t> </a:t>
            </a:r>
            <a:r>
              <a:rPr lang="en-US" spc="45"/>
              <a:t>Azeem</a:t>
            </a:r>
          </a:p>
          <a:p>
            <a:pPr marL="42545">
              <a:lnSpc>
                <a:spcPct val="100000"/>
              </a:lnSpc>
              <a:spcBef>
                <a:spcPts val="1095"/>
              </a:spcBef>
            </a:pPr>
            <a:r>
              <a:rPr lang="en-US" spc="-50"/>
              <a:t>FA20-BSE-112</a:t>
            </a:r>
            <a:endParaRPr lang="en-US" spc="-5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185309751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474603" y="914399"/>
            <a:ext cx="3426731" cy="7772402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0694" y="914399"/>
            <a:ext cx="11875308" cy="7772402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ts val="2860"/>
              </a:lnSpc>
            </a:pPr>
            <a:r>
              <a:rPr lang="en-US" spc="100"/>
              <a:t>Sufyan</a:t>
            </a:r>
            <a:r>
              <a:rPr lang="en-US" spc="-195"/>
              <a:t> </a:t>
            </a:r>
            <a:r>
              <a:rPr lang="en-US" spc="45"/>
              <a:t>Azeem</a:t>
            </a:r>
          </a:p>
          <a:p>
            <a:pPr marL="42545">
              <a:lnSpc>
                <a:spcPct val="100000"/>
              </a:lnSpc>
              <a:spcBef>
                <a:spcPts val="1095"/>
              </a:spcBef>
            </a:pPr>
            <a:r>
              <a:rPr lang="en-US" spc="-50"/>
              <a:t>FA20-BSE-112</a:t>
            </a:r>
            <a:endParaRPr lang="en-US" spc="-5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36396042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0" y="2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000000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6553230" y="942978"/>
            <a:ext cx="10782300" cy="7934325"/>
          </a:xfrm>
          <a:custGeom>
            <a:avLst/>
            <a:gdLst/>
            <a:ahLst/>
            <a:cxnLst/>
            <a:rect l="l" t="t" r="r" b="b"/>
            <a:pathLst>
              <a:path w="10782300" h="7934325">
                <a:moveTo>
                  <a:pt x="10068093" y="7934304"/>
                </a:moveTo>
                <a:lnTo>
                  <a:pt x="714106" y="7934304"/>
                </a:lnTo>
                <a:lnTo>
                  <a:pt x="696576" y="7934090"/>
                </a:lnTo>
                <a:lnTo>
                  <a:pt x="644111" y="7930865"/>
                </a:lnTo>
                <a:lnTo>
                  <a:pt x="592026" y="7923794"/>
                </a:lnTo>
                <a:lnTo>
                  <a:pt x="540592" y="7912905"/>
                </a:lnTo>
                <a:lnTo>
                  <a:pt x="490099" y="7898263"/>
                </a:lnTo>
                <a:lnTo>
                  <a:pt x="440830" y="7879951"/>
                </a:lnTo>
                <a:lnTo>
                  <a:pt x="393040" y="7858060"/>
                </a:lnTo>
                <a:lnTo>
                  <a:pt x="346982" y="7832712"/>
                </a:lnTo>
                <a:lnTo>
                  <a:pt x="302913" y="7804044"/>
                </a:lnTo>
                <a:lnTo>
                  <a:pt x="261081" y="7772215"/>
                </a:lnTo>
                <a:lnTo>
                  <a:pt x="221704" y="7737399"/>
                </a:lnTo>
                <a:lnTo>
                  <a:pt x="184988" y="7699772"/>
                </a:lnTo>
                <a:lnTo>
                  <a:pt x="151139" y="7659546"/>
                </a:lnTo>
                <a:lnTo>
                  <a:pt x="120349" y="7616947"/>
                </a:lnTo>
                <a:lnTo>
                  <a:pt x="92773" y="7572198"/>
                </a:lnTo>
                <a:lnTo>
                  <a:pt x="68561" y="7525533"/>
                </a:lnTo>
                <a:lnTo>
                  <a:pt x="47848" y="7477214"/>
                </a:lnTo>
                <a:lnTo>
                  <a:pt x="30749" y="7427515"/>
                </a:lnTo>
                <a:lnTo>
                  <a:pt x="17352" y="7376690"/>
                </a:lnTo>
                <a:lnTo>
                  <a:pt x="7728" y="7325001"/>
                </a:lnTo>
                <a:lnTo>
                  <a:pt x="1934" y="7272750"/>
                </a:lnTo>
                <a:lnTo>
                  <a:pt x="0" y="7220227"/>
                </a:lnTo>
                <a:lnTo>
                  <a:pt x="0" y="714076"/>
                </a:lnTo>
                <a:lnTo>
                  <a:pt x="1934" y="661551"/>
                </a:lnTo>
                <a:lnTo>
                  <a:pt x="7728" y="609299"/>
                </a:lnTo>
                <a:lnTo>
                  <a:pt x="17352" y="557616"/>
                </a:lnTo>
                <a:lnTo>
                  <a:pt x="30749" y="506791"/>
                </a:lnTo>
                <a:lnTo>
                  <a:pt x="47848" y="457089"/>
                </a:lnTo>
                <a:lnTo>
                  <a:pt x="68561" y="408769"/>
                </a:lnTo>
                <a:lnTo>
                  <a:pt x="92773" y="362105"/>
                </a:lnTo>
                <a:lnTo>
                  <a:pt x="120349" y="317356"/>
                </a:lnTo>
                <a:lnTo>
                  <a:pt x="151139" y="274758"/>
                </a:lnTo>
                <a:lnTo>
                  <a:pt x="184988" y="234531"/>
                </a:lnTo>
                <a:lnTo>
                  <a:pt x="221704" y="196904"/>
                </a:lnTo>
                <a:lnTo>
                  <a:pt x="261081" y="162088"/>
                </a:lnTo>
                <a:lnTo>
                  <a:pt x="302913" y="130261"/>
                </a:lnTo>
                <a:lnTo>
                  <a:pt x="346982" y="101592"/>
                </a:lnTo>
                <a:lnTo>
                  <a:pt x="393040" y="76243"/>
                </a:lnTo>
                <a:lnTo>
                  <a:pt x="440830" y="54355"/>
                </a:lnTo>
                <a:lnTo>
                  <a:pt x="490099" y="36042"/>
                </a:lnTo>
                <a:lnTo>
                  <a:pt x="540592" y="21399"/>
                </a:lnTo>
                <a:lnTo>
                  <a:pt x="592026" y="10511"/>
                </a:lnTo>
                <a:lnTo>
                  <a:pt x="644111" y="3438"/>
                </a:lnTo>
                <a:lnTo>
                  <a:pt x="696576" y="214"/>
                </a:lnTo>
                <a:lnTo>
                  <a:pt x="714106" y="0"/>
                </a:lnTo>
                <a:lnTo>
                  <a:pt x="10068093" y="0"/>
                </a:lnTo>
                <a:lnTo>
                  <a:pt x="10120615" y="1934"/>
                </a:lnTo>
                <a:lnTo>
                  <a:pt x="10172863" y="7728"/>
                </a:lnTo>
                <a:lnTo>
                  <a:pt x="10224557" y="17351"/>
                </a:lnTo>
                <a:lnTo>
                  <a:pt x="10275417" y="30747"/>
                </a:lnTo>
                <a:lnTo>
                  <a:pt x="10325072" y="47846"/>
                </a:lnTo>
                <a:lnTo>
                  <a:pt x="10373423" y="68558"/>
                </a:lnTo>
                <a:lnTo>
                  <a:pt x="10420092" y="92770"/>
                </a:lnTo>
                <a:lnTo>
                  <a:pt x="10464830" y="120344"/>
                </a:lnTo>
                <a:lnTo>
                  <a:pt x="10507437" y="151133"/>
                </a:lnTo>
                <a:lnTo>
                  <a:pt x="10547674" y="184980"/>
                </a:lnTo>
                <a:lnTo>
                  <a:pt x="10585283" y="221695"/>
                </a:lnTo>
                <a:lnTo>
                  <a:pt x="10620132" y="261071"/>
                </a:lnTo>
                <a:lnTo>
                  <a:pt x="10651913" y="302901"/>
                </a:lnTo>
                <a:lnTo>
                  <a:pt x="10680586" y="346967"/>
                </a:lnTo>
                <a:lnTo>
                  <a:pt x="10705970" y="393024"/>
                </a:lnTo>
                <a:lnTo>
                  <a:pt x="10727796" y="440811"/>
                </a:lnTo>
                <a:lnTo>
                  <a:pt x="10746139" y="490079"/>
                </a:lnTo>
                <a:lnTo>
                  <a:pt x="10760810" y="540570"/>
                </a:lnTo>
                <a:lnTo>
                  <a:pt x="10771695" y="592002"/>
                </a:lnTo>
                <a:lnTo>
                  <a:pt x="10778770" y="644085"/>
                </a:lnTo>
                <a:lnTo>
                  <a:pt x="10781985" y="696547"/>
                </a:lnTo>
                <a:lnTo>
                  <a:pt x="10782200" y="714076"/>
                </a:lnTo>
                <a:lnTo>
                  <a:pt x="10782200" y="7220227"/>
                </a:lnTo>
                <a:lnTo>
                  <a:pt x="10780270" y="7272750"/>
                </a:lnTo>
                <a:lnTo>
                  <a:pt x="10774482" y="7325001"/>
                </a:lnTo>
                <a:lnTo>
                  <a:pt x="10764850" y="7376690"/>
                </a:lnTo>
                <a:lnTo>
                  <a:pt x="10751425" y="7427515"/>
                </a:lnTo>
                <a:lnTo>
                  <a:pt x="10734315" y="7477214"/>
                </a:lnTo>
                <a:lnTo>
                  <a:pt x="10713659" y="7525533"/>
                </a:lnTo>
                <a:lnTo>
                  <a:pt x="10689411" y="7572198"/>
                </a:lnTo>
                <a:lnTo>
                  <a:pt x="10661864" y="7616947"/>
                </a:lnTo>
                <a:lnTo>
                  <a:pt x="10631048" y="7659546"/>
                </a:lnTo>
                <a:lnTo>
                  <a:pt x="10597206" y="7699772"/>
                </a:lnTo>
                <a:lnTo>
                  <a:pt x="10560503" y="7737399"/>
                </a:lnTo>
                <a:lnTo>
                  <a:pt x="10521139" y="7772215"/>
                </a:lnTo>
                <a:lnTo>
                  <a:pt x="10479282" y="7804044"/>
                </a:lnTo>
                <a:lnTo>
                  <a:pt x="10435234" y="7832712"/>
                </a:lnTo>
                <a:lnTo>
                  <a:pt x="10389169" y="7858060"/>
                </a:lnTo>
                <a:lnTo>
                  <a:pt x="10341350" y="7879951"/>
                </a:lnTo>
                <a:lnTo>
                  <a:pt x="10292124" y="7898263"/>
                </a:lnTo>
                <a:lnTo>
                  <a:pt x="10241618" y="7912905"/>
                </a:lnTo>
                <a:lnTo>
                  <a:pt x="10190148" y="7923794"/>
                </a:lnTo>
                <a:lnTo>
                  <a:pt x="10138122" y="7930865"/>
                </a:lnTo>
                <a:lnTo>
                  <a:pt x="10085600" y="7934090"/>
                </a:lnTo>
                <a:lnTo>
                  <a:pt x="10068093" y="7934304"/>
                </a:lnTo>
                <a:close/>
              </a:path>
            </a:pathLst>
          </a:custGeom>
          <a:solidFill>
            <a:srgbClr val="F5F8F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7509538" y="1209431"/>
            <a:ext cx="332105" cy="346075"/>
          </a:xfrm>
          <a:custGeom>
            <a:avLst/>
            <a:gdLst/>
            <a:ahLst/>
            <a:cxnLst/>
            <a:rect l="l" t="t" r="r" b="b"/>
            <a:pathLst>
              <a:path w="332104" h="346075">
                <a:moveTo>
                  <a:pt x="69879" y="345908"/>
                </a:moveTo>
                <a:lnTo>
                  <a:pt x="33369" y="299982"/>
                </a:lnTo>
                <a:lnTo>
                  <a:pt x="8342" y="245624"/>
                </a:lnTo>
                <a:lnTo>
                  <a:pt x="0" y="217429"/>
                </a:lnTo>
                <a:lnTo>
                  <a:pt x="0" y="211615"/>
                </a:lnTo>
                <a:lnTo>
                  <a:pt x="29932" y="183506"/>
                </a:lnTo>
                <a:lnTo>
                  <a:pt x="35230" y="182431"/>
                </a:lnTo>
                <a:lnTo>
                  <a:pt x="41029" y="183855"/>
                </a:lnTo>
                <a:lnTo>
                  <a:pt x="46334" y="188128"/>
                </a:lnTo>
                <a:lnTo>
                  <a:pt x="51144" y="195249"/>
                </a:lnTo>
                <a:lnTo>
                  <a:pt x="55461" y="205219"/>
                </a:lnTo>
                <a:lnTo>
                  <a:pt x="62721" y="224266"/>
                </a:lnTo>
                <a:lnTo>
                  <a:pt x="69385" y="240712"/>
                </a:lnTo>
                <a:lnTo>
                  <a:pt x="75453" y="254555"/>
                </a:lnTo>
                <a:lnTo>
                  <a:pt x="80925" y="265797"/>
                </a:lnTo>
                <a:lnTo>
                  <a:pt x="112014" y="233664"/>
                </a:lnTo>
                <a:lnTo>
                  <a:pt x="143692" y="199584"/>
                </a:lnTo>
                <a:lnTo>
                  <a:pt x="175959" y="163559"/>
                </a:lnTo>
                <a:lnTo>
                  <a:pt x="208814" y="125588"/>
                </a:lnTo>
                <a:lnTo>
                  <a:pt x="242258" y="85671"/>
                </a:lnTo>
                <a:lnTo>
                  <a:pt x="276290" y="43808"/>
                </a:lnTo>
                <a:lnTo>
                  <a:pt x="310911" y="0"/>
                </a:lnTo>
                <a:lnTo>
                  <a:pt x="331839" y="24533"/>
                </a:lnTo>
                <a:lnTo>
                  <a:pt x="302217" y="66295"/>
                </a:lnTo>
                <a:lnTo>
                  <a:pt x="272533" y="107108"/>
                </a:lnTo>
                <a:lnTo>
                  <a:pt x="242788" y="146973"/>
                </a:lnTo>
                <a:lnTo>
                  <a:pt x="212980" y="185890"/>
                </a:lnTo>
                <a:lnTo>
                  <a:pt x="183111" y="223858"/>
                </a:lnTo>
                <a:lnTo>
                  <a:pt x="153180" y="260878"/>
                </a:lnTo>
                <a:lnTo>
                  <a:pt x="123188" y="296949"/>
                </a:lnTo>
                <a:lnTo>
                  <a:pt x="93133" y="332072"/>
                </a:lnTo>
                <a:lnTo>
                  <a:pt x="75562" y="345044"/>
                </a:lnTo>
                <a:lnTo>
                  <a:pt x="69879" y="345908"/>
                </a:lnTo>
                <a:close/>
              </a:path>
            </a:pathLst>
          </a:custGeom>
          <a:solidFill>
            <a:srgbClr val="0568F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1350" b="0" i="0">
                <a:solidFill>
                  <a:srgbClr val="E4E4E4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2650" b="0" i="0">
                <a:solidFill>
                  <a:srgbClr val="E4E4E4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2860"/>
              </a:lnSpc>
            </a:pPr>
            <a:r>
              <a:rPr spc="100" dirty="0"/>
              <a:t>Sufyan</a:t>
            </a:r>
            <a:r>
              <a:rPr spc="-195" dirty="0"/>
              <a:t> </a:t>
            </a:r>
            <a:r>
              <a:rPr spc="45" dirty="0"/>
              <a:t>Azeem</a:t>
            </a:r>
          </a:p>
          <a:p>
            <a:pPr marL="42545">
              <a:lnSpc>
                <a:spcPct val="100000"/>
              </a:lnSpc>
              <a:spcBef>
                <a:spcPts val="1095"/>
              </a:spcBef>
            </a:pPr>
            <a:r>
              <a:rPr spc="-50" dirty="0"/>
              <a:t>FA20-BSE-112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12/26/2021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1350" b="0" i="0">
                <a:solidFill>
                  <a:srgbClr val="E4E4E4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2650" b="0" i="0">
                <a:solidFill>
                  <a:srgbClr val="E4E4E4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2860"/>
              </a:lnSpc>
            </a:pPr>
            <a:r>
              <a:rPr spc="100" dirty="0"/>
              <a:t>Sufyan</a:t>
            </a:r>
            <a:r>
              <a:rPr spc="-195" dirty="0"/>
              <a:t> </a:t>
            </a:r>
            <a:r>
              <a:rPr spc="45" dirty="0"/>
              <a:t>Azeem</a:t>
            </a:r>
          </a:p>
          <a:p>
            <a:pPr marL="42545">
              <a:lnSpc>
                <a:spcPct val="100000"/>
              </a:lnSpc>
              <a:spcBef>
                <a:spcPts val="1095"/>
              </a:spcBef>
            </a:pPr>
            <a:r>
              <a:rPr spc="-50" dirty="0"/>
              <a:t>FA20-BSE-112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12/26/2021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2650" b="0" i="0">
                <a:solidFill>
                  <a:srgbClr val="E4E4E4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2860"/>
              </a:lnSpc>
            </a:pPr>
            <a:r>
              <a:rPr spc="100" dirty="0"/>
              <a:t>Sufyan</a:t>
            </a:r>
            <a:r>
              <a:rPr spc="-195" dirty="0"/>
              <a:t> </a:t>
            </a:r>
            <a:r>
              <a:rPr spc="45" dirty="0"/>
              <a:t>Azeem</a:t>
            </a:r>
          </a:p>
          <a:p>
            <a:pPr marL="42545">
              <a:lnSpc>
                <a:spcPct val="100000"/>
              </a:lnSpc>
              <a:spcBef>
                <a:spcPts val="1095"/>
              </a:spcBef>
            </a:pPr>
            <a:r>
              <a:rPr spc="-50" dirty="0"/>
              <a:t>FA20-BSE-112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12/26/2021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56040" y="2654311"/>
            <a:ext cx="14160051" cy="2743202"/>
          </a:xfrm>
        </p:spPr>
        <p:txBody>
          <a:bodyPr anchor="b">
            <a:normAutofit/>
          </a:bodyPr>
          <a:lstStyle>
            <a:lvl1pPr algn="ctr">
              <a:defRPr sz="81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56040" y="5397509"/>
            <a:ext cx="14160051" cy="1574801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429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114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800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486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ts val="2860"/>
              </a:lnSpc>
            </a:pPr>
            <a:r>
              <a:rPr lang="en-US" spc="100"/>
              <a:t>Sufyan</a:t>
            </a:r>
            <a:r>
              <a:rPr lang="en-US" spc="-195"/>
              <a:t> </a:t>
            </a:r>
            <a:r>
              <a:rPr lang="en-US" spc="45"/>
              <a:t>Azeem</a:t>
            </a:r>
          </a:p>
          <a:p>
            <a:pPr marL="42545">
              <a:lnSpc>
                <a:spcPct val="100000"/>
              </a:lnSpc>
              <a:spcBef>
                <a:spcPts val="1095"/>
              </a:spcBef>
            </a:pPr>
            <a:r>
              <a:rPr lang="en-US" spc="-50"/>
              <a:t>FA20-BSE-112</a:t>
            </a:r>
            <a:endParaRPr lang="en-US" spc="-5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128365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ts val="2860"/>
              </a:lnSpc>
            </a:pPr>
            <a:r>
              <a:rPr lang="en-US" spc="100"/>
              <a:t>Sufyan</a:t>
            </a:r>
            <a:r>
              <a:rPr lang="en-US" spc="-195"/>
              <a:t> </a:t>
            </a:r>
            <a:r>
              <a:rPr lang="en-US" spc="45"/>
              <a:t>Azeem</a:t>
            </a:r>
          </a:p>
          <a:p>
            <a:pPr marL="42545">
              <a:lnSpc>
                <a:spcPct val="100000"/>
              </a:lnSpc>
              <a:spcBef>
                <a:spcPts val="1095"/>
              </a:spcBef>
            </a:pPr>
            <a:r>
              <a:rPr lang="en-US" spc="-50"/>
              <a:t>FA20-BSE-112</a:t>
            </a:r>
            <a:endParaRPr lang="en-US" spc="-5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24238671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3102" y="2641601"/>
            <a:ext cx="14385825" cy="2743220"/>
          </a:xfrm>
        </p:spPr>
        <p:txBody>
          <a:bodyPr anchor="b"/>
          <a:lstStyle>
            <a:lvl1pPr algn="ctr">
              <a:defRPr sz="6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3102" y="5384819"/>
            <a:ext cx="14385825" cy="2260581"/>
          </a:xfrm>
        </p:spPr>
        <p:txBody>
          <a:bodyPr anchor="t"/>
          <a:lstStyle>
            <a:lvl1pPr marL="0" indent="0" algn="ctr">
              <a:buNone/>
              <a:defRPr sz="3000">
                <a:solidFill>
                  <a:schemeClr val="tx1"/>
                </a:solidFill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ts val="2860"/>
              </a:lnSpc>
            </a:pPr>
            <a:r>
              <a:rPr lang="en-US" spc="100"/>
              <a:t>Sufyan</a:t>
            </a:r>
            <a:r>
              <a:rPr lang="en-US" spc="-195"/>
              <a:t> </a:t>
            </a:r>
            <a:r>
              <a:rPr lang="en-US" spc="45"/>
              <a:t>Azeem</a:t>
            </a:r>
          </a:p>
          <a:p>
            <a:pPr marL="42545">
              <a:lnSpc>
                <a:spcPct val="100000"/>
              </a:lnSpc>
              <a:spcBef>
                <a:spcPts val="1095"/>
              </a:spcBef>
            </a:pPr>
            <a:r>
              <a:rPr lang="en-US" spc="-50"/>
              <a:t>FA20-BSE-112</a:t>
            </a:r>
            <a:endParaRPr lang="en-US" spc="-5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24590866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0693" y="2598674"/>
            <a:ext cx="7590746" cy="608812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304339" y="2598674"/>
            <a:ext cx="7596998" cy="6088127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12/26/2021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ts val="2860"/>
              </a:lnSpc>
            </a:pPr>
            <a:r>
              <a:rPr lang="en-US" spc="100"/>
              <a:t>Sufyan</a:t>
            </a:r>
            <a:r>
              <a:rPr lang="en-US" spc="-195"/>
              <a:t> </a:t>
            </a:r>
            <a:r>
              <a:rPr lang="en-US" spc="45"/>
              <a:t>Azeem</a:t>
            </a:r>
          </a:p>
          <a:p>
            <a:pPr marL="42545">
              <a:lnSpc>
                <a:spcPct val="100000"/>
              </a:lnSpc>
              <a:spcBef>
                <a:spcPts val="1095"/>
              </a:spcBef>
            </a:pPr>
            <a:r>
              <a:rPr lang="en-US" spc="-50"/>
              <a:t>FA20-BSE-112</a:t>
            </a:r>
            <a:endParaRPr lang="en-US" spc="-5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15293149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13" Type="http://schemas.openxmlformats.org/officeDocument/2006/relationships/slideLayout" Target="../slideLayouts/slideLayout18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7.xml"/><Relationship Id="rId17" Type="http://schemas.openxmlformats.org/officeDocument/2006/relationships/slideLayout" Target="../slideLayouts/slideLayout22.xml"/><Relationship Id="rId2" Type="http://schemas.openxmlformats.org/officeDocument/2006/relationships/slideLayout" Target="../slideLayouts/slideLayout7.xml"/><Relationship Id="rId16" Type="http://schemas.openxmlformats.org/officeDocument/2006/relationships/slideLayout" Target="../slideLayouts/slideLayout21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0.xml"/><Relationship Id="rId1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15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30275" y="4271660"/>
            <a:ext cx="16427450" cy="17538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1350" b="0" i="0">
                <a:solidFill>
                  <a:srgbClr val="E4E4E4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14400" y="2366010"/>
            <a:ext cx="1645920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14691518" y="8333808"/>
            <a:ext cx="2310765" cy="9080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650" b="0" i="0">
                <a:solidFill>
                  <a:srgbClr val="E4E4E4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2860"/>
              </a:lnSpc>
            </a:pPr>
            <a:r>
              <a:rPr spc="100" dirty="0"/>
              <a:t>Sufyan</a:t>
            </a:r>
            <a:r>
              <a:rPr spc="-195" dirty="0"/>
              <a:t> </a:t>
            </a:r>
            <a:r>
              <a:rPr spc="45" dirty="0"/>
              <a:t>Azeem</a:t>
            </a:r>
          </a:p>
          <a:p>
            <a:pPr marL="42545">
              <a:lnSpc>
                <a:spcPct val="100000"/>
              </a:lnSpc>
              <a:spcBef>
                <a:spcPts val="1095"/>
              </a:spcBef>
            </a:pPr>
            <a:r>
              <a:rPr spc="-50" dirty="0"/>
              <a:t>FA20-BSE-112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12/26/2021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0693" y="914400"/>
            <a:ext cx="15530643" cy="1455675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693" y="2598674"/>
            <a:ext cx="15530643" cy="6088127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518104" y="8824913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1D8BD707-D9CF-40AE-B4C6-C98DA3205C09}" type="datetimeFigureOut">
              <a:rPr lang="en-US" smtClean="0"/>
              <a:t>12/26/2021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0693" y="8824913"/>
            <a:ext cx="10009298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pPr marL="12700">
              <a:lnSpc>
                <a:spcPts val="2860"/>
              </a:lnSpc>
            </a:pPr>
            <a:r>
              <a:rPr lang="en-US" spc="100"/>
              <a:t>Sufyan</a:t>
            </a:r>
            <a:r>
              <a:rPr lang="en-US" spc="-195"/>
              <a:t> </a:t>
            </a:r>
            <a:r>
              <a:rPr lang="en-US" spc="45"/>
              <a:t>Azeem</a:t>
            </a:r>
          </a:p>
          <a:p>
            <a:pPr marL="42545">
              <a:lnSpc>
                <a:spcPct val="100000"/>
              </a:lnSpc>
              <a:spcBef>
                <a:spcPts val="1095"/>
              </a:spcBef>
            </a:pPr>
            <a:r>
              <a:rPr lang="en-US" spc="-50"/>
              <a:t>FA20-BSE-112</a:t>
            </a:r>
            <a:endParaRPr lang="en-US" spc="-5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771017" y="8824913"/>
            <a:ext cx="1130318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B6F15528-21DE-4FAA-801E-634DDDAF4B2B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6348079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  <p:sldLayoutId id="2147483701" r:id="rId17"/>
  </p:sldLayoutIdLst>
  <p:txStyles>
    <p:titleStyle>
      <a:lvl1pPr algn="ctr" defTabSz="685800" rtl="0" eaLnBrk="1" latinLnBrk="0" hangingPunct="1">
        <a:spcBef>
          <a:spcPct val="0"/>
        </a:spcBef>
        <a:buNone/>
        <a:defRPr sz="6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514350" indent="-459000" algn="l" defTabSz="685800" rtl="0" eaLnBrk="1" latinLnBrk="0" hangingPunct="1">
        <a:spcBef>
          <a:spcPct val="20000"/>
        </a:spcBef>
        <a:spcAft>
          <a:spcPts val="900"/>
        </a:spcAft>
        <a:buClr>
          <a:schemeClr val="tx2"/>
        </a:buClr>
        <a:buSzPct val="70000"/>
        <a:buFont typeface="Wingdings 2" charset="2"/>
        <a:buChar char=""/>
        <a:defRPr sz="3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1080000" indent="-405000" algn="l" defTabSz="685800" rtl="0" eaLnBrk="1" latinLnBrk="0" hangingPunct="1">
        <a:spcBef>
          <a:spcPct val="20000"/>
        </a:spcBef>
        <a:spcAft>
          <a:spcPts val="900"/>
        </a:spcAft>
        <a:buClr>
          <a:schemeClr val="tx2"/>
        </a:buClr>
        <a:buSzPct val="70000"/>
        <a:buFont typeface="Wingdings 2" charset="2"/>
        <a:buChar char=""/>
        <a:defRPr sz="27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539000" indent="-324000" algn="l" defTabSz="685800" rtl="0" eaLnBrk="1" latinLnBrk="0" hangingPunct="1">
        <a:spcBef>
          <a:spcPct val="20000"/>
        </a:spcBef>
        <a:spcAft>
          <a:spcPts val="900"/>
        </a:spcAft>
        <a:buClr>
          <a:schemeClr val="tx2"/>
        </a:buClr>
        <a:buSzPct val="70000"/>
        <a:buFont typeface="Wingdings 2" charset="2"/>
        <a:buChar char=""/>
        <a:defRPr sz="2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2079000" indent="-324000" algn="l" defTabSz="685800" rtl="0" eaLnBrk="1" latinLnBrk="0" hangingPunct="1">
        <a:spcBef>
          <a:spcPct val="20000"/>
        </a:spcBef>
        <a:spcAft>
          <a:spcPts val="9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2511000" indent="-324000" algn="l" defTabSz="685800" rtl="0" eaLnBrk="1" latinLnBrk="0" hangingPunct="1">
        <a:spcBef>
          <a:spcPct val="20000"/>
        </a:spcBef>
        <a:spcAft>
          <a:spcPts val="900"/>
        </a:spcAft>
        <a:buClr>
          <a:schemeClr val="tx2"/>
        </a:buClr>
        <a:buSzPct val="70000"/>
        <a:buFont typeface="Wingdings 2" charset="2"/>
        <a:buChar char="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3021900" indent="-342900" algn="l" defTabSz="685800" rtl="0" eaLnBrk="1" latinLnBrk="0" hangingPunct="1">
        <a:spcBef>
          <a:spcPct val="20000"/>
        </a:spcBef>
        <a:spcAft>
          <a:spcPts val="900"/>
        </a:spcAft>
        <a:buClr>
          <a:schemeClr val="tx2"/>
        </a:buClr>
        <a:buSzPct val="70000"/>
        <a:buFont typeface="Wingdings 2" charset="2"/>
        <a:buChar char="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3602700" indent="-342900" algn="l" defTabSz="685800" rtl="0" eaLnBrk="1" latinLnBrk="0" hangingPunct="1">
        <a:spcBef>
          <a:spcPct val="20000"/>
        </a:spcBef>
        <a:spcAft>
          <a:spcPts val="900"/>
        </a:spcAft>
        <a:buClr>
          <a:schemeClr val="tx2"/>
        </a:buClr>
        <a:buSzPct val="70000"/>
        <a:buFont typeface="Wingdings 2" charset="2"/>
        <a:buChar char="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4183500" indent="-342900" algn="l" defTabSz="685800" rtl="0" eaLnBrk="1" latinLnBrk="0" hangingPunct="1">
        <a:spcBef>
          <a:spcPct val="20000"/>
        </a:spcBef>
        <a:spcAft>
          <a:spcPts val="900"/>
        </a:spcAft>
        <a:buClr>
          <a:schemeClr val="tx2"/>
        </a:buClr>
        <a:buSzPct val="70000"/>
        <a:buFont typeface="Wingdings 2" charset="2"/>
        <a:buChar char="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4659300" indent="-342900" algn="l" defTabSz="685800" rtl="0" eaLnBrk="1" latinLnBrk="0" hangingPunct="1">
        <a:spcBef>
          <a:spcPct val="20000"/>
        </a:spcBef>
        <a:spcAft>
          <a:spcPts val="900"/>
        </a:spcAft>
        <a:buClr>
          <a:schemeClr val="tx2"/>
        </a:buClr>
        <a:buSzPct val="70000"/>
        <a:buFont typeface="Wingdings 2" charset="2"/>
        <a:buChar char="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000000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30275" y="5534165"/>
            <a:ext cx="9331325" cy="3797300"/>
          </a:xfrm>
          <a:prstGeom prst="rect">
            <a:avLst/>
          </a:prstGeom>
        </p:spPr>
        <p:txBody>
          <a:bodyPr vert="horz" wrap="square" lIns="0" tIns="2819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220"/>
              </a:spcBef>
            </a:pPr>
            <a:r>
              <a:rPr sz="10600" spc="-15" dirty="0"/>
              <a:t>Telecom</a:t>
            </a:r>
            <a:endParaRPr sz="10600"/>
          </a:p>
          <a:p>
            <a:pPr marL="12700">
              <a:lnSpc>
                <a:spcPct val="100000"/>
              </a:lnSpc>
              <a:spcBef>
                <a:spcPts val="2130"/>
              </a:spcBef>
            </a:pPr>
            <a:r>
              <a:rPr sz="10600" spc="-140" dirty="0"/>
              <a:t>Bil </a:t>
            </a:r>
            <a:r>
              <a:rPr sz="10600" spc="-165" dirty="0"/>
              <a:t>ing</a:t>
            </a:r>
            <a:r>
              <a:rPr sz="10600" spc="-2510" dirty="0"/>
              <a:t> </a:t>
            </a:r>
            <a:r>
              <a:rPr sz="10600" spc="15" dirty="0"/>
              <a:t>System</a:t>
            </a:r>
            <a:endParaRPr sz="10600"/>
          </a:p>
        </p:txBody>
      </p:sp>
      <p:sp>
        <p:nvSpPr>
          <p:cNvPr id="5" name="object 5"/>
          <p:cNvSpPr txBox="1"/>
          <p:nvPr/>
        </p:nvSpPr>
        <p:spPr>
          <a:xfrm>
            <a:off x="14691518" y="8277245"/>
            <a:ext cx="2310765" cy="43307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650" spc="100" dirty="0">
                <a:solidFill>
                  <a:srgbClr val="E4E4E4"/>
                </a:solidFill>
                <a:latin typeface="Arial"/>
                <a:cs typeface="Arial"/>
              </a:rPr>
              <a:t>Sufyan</a:t>
            </a:r>
            <a:r>
              <a:rPr sz="2650" spc="-195" dirty="0">
                <a:solidFill>
                  <a:srgbClr val="E4E4E4"/>
                </a:solidFill>
                <a:latin typeface="Arial"/>
                <a:cs typeface="Arial"/>
              </a:rPr>
              <a:t> </a:t>
            </a:r>
            <a:r>
              <a:rPr sz="2650" spc="45" dirty="0">
                <a:solidFill>
                  <a:srgbClr val="E4E4E4"/>
                </a:solidFill>
                <a:latin typeface="Arial"/>
                <a:cs typeface="Arial"/>
              </a:rPr>
              <a:t>Azeem</a:t>
            </a:r>
            <a:endParaRPr sz="265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00025" y="9601200"/>
            <a:ext cx="768559" cy="4667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4721879" y="8876733"/>
            <a:ext cx="2223770" cy="3651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0"/>
              </a:lnSpc>
            </a:pPr>
            <a:r>
              <a:rPr sz="2650" spc="-50" dirty="0">
                <a:solidFill>
                  <a:srgbClr val="E4E4E4"/>
                </a:solidFill>
                <a:latin typeface="Arial"/>
                <a:cs typeface="Arial"/>
              </a:rPr>
              <a:t>FA20-BSE-112</a:t>
            </a:r>
            <a:endParaRPr sz="26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5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000000">
              <a:alpha val="8313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372890" y="4466907"/>
            <a:ext cx="3604895" cy="673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250" spc="-35" dirty="0">
                <a:solidFill>
                  <a:srgbClr val="E4E4E4"/>
                </a:solidFill>
                <a:latin typeface="Verdana"/>
                <a:cs typeface="Verdana"/>
              </a:rPr>
              <a:t>Deleting</a:t>
            </a:r>
            <a:r>
              <a:rPr sz="4250" spc="-545" dirty="0">
                <a:solidFill>
                  <a:srgbClr val="E4E4E4"/>
                </a:solidFill>
                <a:latin typeface="Verdana"/>
                <a:cs typeface="Verdana"/>
              </a:rPr>
              <a:t> </a:t>
            </a:r>
            <a:r>
              <a:rPr sz="4250" spc="-80" dirty="0">
                <a:solidFill>
                  <a:srgbClr val="E4E4E4"/>
                </a:solidFill>
                <a:latin typeface="Verdana"/>
                <a:cs typeface="Verdana"/>
              </a:rPr>
              <a:t>Data</a:t>
            </a:r>
            <a:endParaRPr sz="425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39800" y="926471"/>
            <a:ext cx="3172460" cy="1322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500" spc="-260" dirty="0">
                <a:solidFill>
                  <a:srgbClr val="E4E4E4"/>
                </a:solidFill>
                <a:latin typeface="Verdana"/>
                <a:cs typeface="Verdana"/>
              </a:rPr>
              <a:t>D</a:t>
            </a:r>
            <a:r>
              <a:rPr sz="8500" spc="-55" dirty="0">
                <a:solidFill>
                  <a:srgbClr val="E4E4E4"/>
                </a:solidFill>
                <a:latin typeface="Verdana"/>
                <a:cs typeface="Verdana"/>
              </a:rPr>
              <a:t>e</a:t>
            </a:r>
            <a:r>
              <a:rPr sz="8500" spc="-145" dirty="0">
                <a:solidFill>
                  <a:srgbClr val="E4E4E4"/>
                </a:solidFill>
                <a:latin typeface="Verdana"/>
                <a:cs typeface="Verdana"/>
              </a:rPr>
              <a:t>m</a:t>
            </a:r>
            <a:r>
              <a:rPr sz="8500" spc="185" dirty="0">
                <a:solidFill>
                  <a:srgbClr val="E4E4E4"/>
                </a:solidFill>
                <a:latin typeface="Verdana"/>
                <a:cs typeface="Verdana"/>
              </a:rPr>
              <a:t>o</a:t>
            </a:r>
            <a:endParaRPr sz="8500">
              <a:latin typeface="Verdana"/>
              <a:cs typeface="Verdana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400800" y="2762280"/>
            <a:ext cx="10944239" cy="475293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00025" y="9601200"/>
            <a:ext cx="768559" cy="4667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0"/>
              </a:lnSpc>
            </a:pPr>
            <a:r>
              <a:rPr spc="100" dirty="0"/>
              <a:t>Sufyan</a:t>
            </a:r>
            <a:r>
              <a:rPr spc="-195" dirty="0"/>
              <a:t> </a:t>
            </a:r>
            <a:r>
              <a:rPr spc="45" dirty="0"/>
              <a:t>Azeem</a:t>
            </a:r>
          </a:p>
          <a:p>
            <a:pPr marL="42545">
              <a:lnSpc>
                <a:spcPct val="100000"/>
              </a:lnSpc>
              <a:spcBef>
                <a:spcPts val="1095"/>
              </a:spcBef>
            </a:pPr>
            <a:r>
              <a:rPr spc="-50" dirty="0"/>
              <a:t>FA20-BSE-112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D6232E-44FB-4D32-9CCC-3DF6B1DEC9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5000" y="2540"/>
            <a:ext cx="13488307" cy="1455675"/>
          </a:xfrm>
        </p:spPr>
        <p:txBody>
          <a:bodyPr/>
          <a:lstStyle/>
          <a:p>
            <a:r>
              <a:rPr lang="en-US" dirty="0"/>
              <a:t>Project Demo Video</a:t>
            </a:r>
            <a:endParaRPr lang="en-PK" dirty="0"/>
          </a:p>
        </p:txBody>
      </p:sp>
      <p:pic>
        <p:nvPicPr>
          <p:cNvPr id="4" name="main">
            <a:hlinkClick r:id="" action="ppaction://media"/>
            <a:extLst>
              <a:ext uri="{FF2B5EF4-FFF2-40B4-BE49-F238E27FC236}">
                <a16:creationId xmlns:a16="http://schemas.microsoft.com/office/drawing/2014/main" id="{9FB51CCC-1325-4CAC-B749-C25D0E5E5350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90600" y="1458215"/>
            <a:ext cx="16078200" cy="8104885"/>
          </a:xfrm>
        </p:spPr>
      </p:pic>
    </p:spTree>
    <p:extLst>
      <p:ext uri="{BB962C8B-B14F-4D97-AF65-F5344CB8AC3E}">
        <p14:creationId xmlns:p14="http://schemas.microsoft.com/office/powerpoint/2010/main" val="3932070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755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000000">
              <a:alpha val="748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30275" y="4271660"/>
            <a:ext cx="7254240" cy="17538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245" dirty="0"/>
              <a:t>Thank</a:t>
            </a:r>
            <a:r>
              <a:rPr spc="-1375" dirty="0"/>
              <a:t> </a:t>
            </a:r>
            <a:r>
              <a:rPr spc="-175" dirty="0"/>
              <a:t>You</a:t>
            </a:r>
          </a:p>
        </p:txBody>
      </p:sp>
      <p:sp>
        <p:nvSpPr>
          <p:cNvPr id="5" name="object 5"/>
          <p:cNvSpPr/>
          <p:nvPr/>
        </p:nvSpPr>
        <p:spPr>
          <a:xfrm>
            <a:off x="200025" y="9601200"/>
            <a:ext cx="768559" cy="4667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0"/>
              </a:lnSpc>
            </a:pPr>
            <a:r>
              <a:rPr spc="100" dirty="0"/>
              <a:t>Sufyan</a:t>
            </a:r>
            <a:r>
              <a:rPr spc="-195" dirty="0"/>
              <a:t> </a:t>
            </a:r>
            <a:r>
              <a:rPr spc="45" dirty="0"/>
              <a:t>Azeem</a:t>
            </a:r>
          </a:p>
          <a:p>
            <a:pPr marL="42545">
              <a:lnSpc>
                <a:spcPct val="100000"/>
              </a:lnSpc>
              <a:spcBef>
                <a:spcPts val="1095"/>
              </a:spcBef>
            </a:pPr>
            <a:r>
              <a:rPr spc="-50" dirty="0"/>
              <a:t>FA20-BSE-112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000000">
              <a:alpha val="748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30275" y="916939"/>
            <a:ext cx="11023600" cy="1322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500" spc="105" dirty="0"/>
              <a:t>Project</a:t>
            </a:r>
            <a:r>
              <a:rPr sz="8500" spc="-1035" dirty="0"/>
              <a:t> </a:t>
            </a:r>
            <a:r>
              <a:rPr sz="8500" spc="-55" dirty="0"/>
              <a:t>Requirement</a:t>
            </a:r>
            <a:endParaRPr sz="8500"/>
          </a:p>
        </p:txBody>
      </p:sp>
      <p:grpSp>
        <p:nvGrpSpPr>
          <p:cNvPr id="5" name="object 5"/>
          <p:cNvGrpSpPr/>
          <p:nvPr/>
        </p:nvGrpSpPr>
        <p:grpSpPr>
          <a:xfrm>
            <a:off x="13877932" y="3314707"/>
            <a:ext cx="3457575" cy="3676650"/>
            <a:chOff x="13877932" y="3314707"/>
            <a:chExt cx="3457575" cy="3676650"/>
          </a:xfrm>
        </p:grpSpPr>
        <p:sp>
          <p:nvSpPr>
            <p:cNvPr id="6" name="object 6"/>
            <p:cNvSpPr/>
            <p:nvPr/>
          </p:nvSpPr>
          <p:spPr>
            <a:xfrm>
              <a:off x="13935074" y="3371849"/>
              <a:ext cx="3343275" cy="3562350"/>
            </a:xfrm>
            <a:custGeom>
              <a:avLst/>
              <a:gdLst/>
              <a:ahLst/>
              <a:cxnLst/>
              <a:rect l="l" t="t" r="r" b="b"/>
              <a:pathLst>
                <a:path w="3343275" h="3562350">
                  <a:moveTo>
                    <a:pt x="3249583" y="3562350"/>
                  </a:moveTo>
                  <a:lnTo>
                    <a:pt x="93688" y="3562350"/>
                  </a:lnTo>
                  <a:lnTo>
                    <a:pt x="87167" y="3561711"/>
                  </a:lnTo>
                  <a:lnTo>
                    <a:pt x="50038" y="3549100"/>
                  </a:lnTo>
                  <a:lnTo>
                    <a:pt x="20556" y="3523249"/>
                  </a:lnTo>
                  <a:lnTo>
                    <a:pt x="3211" y="3488074"/>
                  </a:lnTo>
                  <a:lnTo>
                    <a:pt x="0" y="3468633"/>
                  </a:lnTo>
                  <a:lnTo>
                    <a:pt x="0" y="93712"/>
                  </a:lnTo>
                  <a:lnTo>
                    <a:pt x="10152" y="55831"/>
                  </a:lnTo>
                  <a:lnTo>
                    <a:pt x="34024" y="24719"/>
                  </a:lnTo>
                  <a:lnTo>
                    <a:pt x="67982" y="5114"/>
                  </a:lnTo>
                  <a:lnTo>
                    <a:pt x="93688" y="0"/>
                  </a:lnTo>
                  <a:lnTo>
                    <a:pt x="3249583" y="0"/>
                  </a:lnTo>
                  <a:lnTo>
                    <a:pt x="3287454" y="10154"/>
                  </a:lnTo>
                  <a:lnTo>
                    <a:pt x="3318565" y="34033"/>
                  </a:lnTo>
                  <a:lnTo>
                    <a:pt x="3338162" y="67999"/>
                  </a:lnTo>
                  <a:lnTo>
                    <a:pt x="3343276" y="93712"/>
                  </a:lnTo>
                  <a:lnTo>
                    <a:pt x="3343276" y="3468633"/>
                  </a:lnTo>
                  <a:lnTo>
                    <a:pt x="3333125" y="3506514"/>
                  </a:lnTo>
                  <a:lnTo>
                    <a:pt x="3309252" y="3537632"/>
                  </a:lnTo>
                  <a:lnTo>
                    <a:pt x="3275294" y="3557235"/>
                  </a:lnTo>
                  <a:lnTo>
                    <a:pt x="3256106" y="3561711"/>
                  </a:lnTo>
                  <a:close/>
                </a:path>
              </a:pathLst>
            </a:custGeom>
            <a:solidFill>
              <a:srgbClr val="E4E4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3935074" y="3371849"/>
              <a:ext cx="3343275" cy="3562350"/>
            </a:xfrm>
            <a:custGeom>
              <a:avLst/>
              <a:gdLst/>
              <a:ahLst/>
              <a:cxnLst/>
              <a:rect l="l" t="t" r="r" b="b"/>
              <a:pathLst>
                <a:path w="3343275" h="3562350">
                  <a:moveTo>
                    <a:pt x="100272" y="0"/>
                  </a:moveTo>
                  <a:lnTo>
                    <a:pt x="3243003" y="0"/>
                  </a:lnTo>
                  <a:lnTo>
                    <a:pt x="3249583" y="0"/>
                  </a:lnTo>
                  <a:lnTo>
                    <a:pt x="3256106" y="642"/>
                  </a:lnTo>
                  <a:lnTo>
                    <a:pt x="3293235" y="13244"/>
                  </a:lnTo>
                  <a:lnTo>
                    <a:pt x="3313908" y="29376"/>
                  </a:lnTo>
                  <a:lnTo>
                    <a:pt x="3318565" y="34033"/>
                  </a:lnTo>
                  <a:lnTo>
                    <a:pt x="3335639" y="61915"/>
                  </a:lnTo>
                  <a:lnTo>
                    <a:pt x="3338162" y="67999"/>
                  </a:lnTo>
                  <a:lnTo>
                    <a:pt x="3340067" y="74272"/>
                  </a:lnTo>
                  <a:lnTo>
                    <a:pt x="3341352" y="80731"/>
                  </a:lnTo>
                  <a:lnTo>
                    <a:pt x="3342638" y="87189"/>
                  </a:lnTo>
                  <a:lnTo>
                    <a:pt x="3343276" y="93712"/>
                  </a:lnTo>
                  <a:lnTo>
                    <a:pt x="3343276" y="100298"/>
                  </a:lnTo>
                  <a:lnTo>
                    <a:pt x="3343276" y="3462051"/>
                  </a:lnTo>
                  <a:lnTo>
                    <a:pt x="3343276" y="3468633"/>
                  </a:lnTo>
                  <a:lnTo>
                    <a:pt x="3342638" y="3475158"/>
                  </a:lnTo>
                  <a:lnTo>
                    <a:pt x="3341352" y="3481616"/>
                  </a:lnTo>
                  <a:lnTo>
                    <a:pt x="3340067" y="3488074"/>
                  </a:lnTo>
                  <a:lnTo>
                    <a:pt x="3338162" y="3494351"/>
                  </a:lnTo>
                  <a:lnTo>
                    <a:pt x="3335639" y="3500437"/>
                  </a:lnTo>
                  <a:lnTo>
                    <a:pt x="3333125" y="3506514"/>
                  </a:lnTo>
                  <a:lnTo>
                    <a:pt x="3330030" y="3512296"/>
                  </a:lnTo>
                  <a:lnTo>
                    <a:pt x="3326373" y="3517773"/>
                  </a:lnTo>
                  <a:lnTo>
                    <a:pt x="3322717" y="3523249"/>
                  </a:lnTo>
                  <a:lnTo>
                    <a:pt x="3293235" y="3549100"/>
                  </a:lnTo>
                  <a:lnTo>
                    <a:pt x="3281379" y="3554710"/>
                  </a:lnTo>
                  <a:lnTo>
                    <a:pt x="3275294" y="3557235"/>
                  </a:lnTo>
                  <a:lnTo>
                    <a:pt x="3269019" y="3559140"/>
                  </a:lnTo>
                  <a:lnTo>
                    <a:pt x="3262562" y="3560425"/>
                  </a:lnTo>
                  <a:lnTo>
                    <a:pt x="3256106" y="3561711"/>
                  </a:lnTo>
                  <a:lnTo>
                    <a:pt x="3249583" y="3562350"/>
                  </a:lnTo>
                  <a:lnTo>
                    <a:pt x="3243003" y="3562350"/>
                  </a:lnTo>
                  <a:lnTo>
                    <a:pt x="100272" y="3562350"/>
                  </a:lnTo>
                  <a:lnTo>
                    <a:pt x="93688" y="3562350"/>
                  </a:lnTo>
                  <a:lnTo>
                    <a:pt x="87167" y="3561711"/>
                  </a:lnTo>
                  <a:lnTo>
                    <a:pt x="80710" y="3560425"/>
                  </a:lnTo>
                  <a:lnTo>
                    <a:pt x="74253" y="3559140"/>
                  </a:lnTo>
                  <a:lnTo>
                    <a:pt x="67982" y="3557235"/>
                  </a:lnTo>
                  <a:lnTo>
                    <a:pt x="61899" y="3554710"/>
                  </a:lnTo>
                  <a:lnTo>
                    <a:pt x="55817" y="3552196"/>
                  </a:lnTo>
                  <a:lnTo>
                    <a:pt x="24713" y="3528317"/>
                  </a:lnTo>
                  <a:lnTo>
                    <a:pt x="5113" y="3494351"/>
                  </a:lnTo>
                  <a:lnTo>
                    <a:pt x="0" y="3468633"/>
                  </a:lnTo>
                  <a:lnTo>
                    <a:pt x="0" y="3462051"/>
                  </a:lnTo>
                  <a:lnTo>
                    <a:pt x="0" y="100298"/>
                  </a:lnTo>
                  <a:lnTo>
                    <a:pt x="0" y="93712"/>
                  </a:lnTo>
                  <a:lnTo>
                    <a:pt x="642" y="87189"/>
                  </a:lnTo>
                  <a:lnTo>
                    <a:pt x="1926" y="80731"/>
                  </a:lnTo>
                  <a:lnTo>
                    <a:pt x="3211" y="74272"/>
                  </a:lnTo>
                  <a:lnTo>
                    <a:pt x="20556" y="39100"/>
                  </a:lnTo>
                  <a:lnTo>
                    <a:pt x="29369" y="29376"/>
                  </a:lnTo>
                  <a:lnTo>
                    <a:pt x="34024" y="24719"/>
                  </a:lnTo>
                  <a:lnTo>
                    <a:pt x="67982" y="5114"/>
                  </a:lnTo>
                  <a:lnTo>
                    <a:pt x="93688" y="0"/>
                  </a:lnTo>
                  <a:lnTo>
                    <a:pt x="100272" y="0"/>
                  </a:lnTo>
                  <a:close/>
                </a:path>
              </a:pathLst>
            </a:custGeom>
            <a:ln w="11428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4201789" y="3857640"/>
              <a:ext cx="380999" cy="38099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14839305" y="3623365"/>
            <a:ext cx="1530350" cy="7493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107950">
              <a:lnSpc>
                <a:spcPct val="135700"/>
              </a:lnSpc>
              <a:spcBef>
                <a:spcPts val="95"/>
              </a:spcBef>
            </a:pPr>
            <a:r>
              <a:rPr sz="1750" spc="-95" dirty="0">
                <a:latin typeface="Arial Black"/>
                <a:cs typeface="Arial Black"/>
              </a:rPr>
              <a:t>What </a:t>
            </a:r>
            <a:r>
              <a:rPr sz="1750" spc="-140" dirty="0">
                <a:latin typeface="Arial Black"/>
                <a:cs typeface="Arial Black"/>
              </a:rPr>
              <a:t>Is </a:t>
            </a:r>
            <a:r>
              <a:rPr sz="1750" spc="-105" dirty="0">
                <a:latin typeface="Arial Black"/>
                <a:cs typeface="Arial Black"/>
              </a:rPr>
              <a:t>Not  </a:t>
            </a:r>
            <a:r>
              <a:rPr sz="1750" spc="-165" dirty="0">
                <a:latin typeface="Arial Black"/>
                <a:cs typeface="Arial Black"/>
              </a:rPr>
              <a:t>Re</a:t>
            </a:r>
            <a:r>
              <a:rPr sz="1750" spc="-105" dirty="0">
                <a:latin typeface="Arial Black"/>
                <a:cs typeface="Arial Black"/>
              </a:rPr>
              <a:t>q</a:t>
            </a:r>
            <a:r>
              <a:rPr sz="1750" spc="-125" dirty="0">
                <a:latin typeface="Arial Black"/>
                <a:cs typeface="Arial Black"/>
              </a:rPr>
              <a:t>u</a:t>
            </a:r>
            <a:r>
              <a:rPr sz="1750" spc="-95" dirty="0">
                <a:latin typeface="Arial Black"/>
                <a:cs typeface="Arial Black"/>
              </a:rPr>
              <a:t>i</a:t>
            </a:r>
            <a:r>
              <a:rPr sz="1750" spc="-70" dirty="0">
                <a:latin typeface="Arial Black"/>
                <a:cs typeface="Arial Black"/>
              </a:rPr>
              <a:t>r</a:t>
            </a:r>
            <a:r>
              <a:rPr sz="1750" spc="-165" dirty="0">
                <a:latin typeface="Arial Black"/>
                <a:cs typeface="Arial Black"/>
              </a:rPr>
              <a:t>e</a:t>
            </a:r>
            <a:r>
              <a:rPr sz="1750" spc="-160" dirty="0">
                <a:latin typeface="Arial Black"/>
                <a:cs typeface="Arial Black"/>
              </a:rPr>
              <a:t>m</a:t>
            </a:r>
            <a:r>
              <a:rPr sz="1750" spc="-165" dirty="0">
                <a:latin typeface="Arial Black"/>
                <a:cs typeface="Arial Black"/>
              </a:rPr>
              <a:t>e</a:t>
            </a:r>
            <a:r>
              <a:rPr sz="1750" spc="-160" dirty="0">
                <a:latin typeface="Arial Black"/>
                <a:cs typeface="Arial Black"/>
              </a:rPr>
              <a:t>n</a:t>
            </a:r>
            <a:r>
              <a:rPr sz="1750" spc="-30" dirty="0">
                <a:latin typeface="Arial Black"/>
                <a:cs typeface="Arial Black"/>
              </a:rPr>
              <a:t>t</a:t>
            </a:r>
            <a:r>
              <a:rPr sz="1750" spc="-114" dirty="0">
                <a:latin typeface="Arial Black"/>
                <a:cs typeface="Arial Black"/>
              </a:rPr>
              <a:t>?</a:t>
            </a:r>
            <a:endParaRPr sz="1750">
              <a:latin typeface="Arial Black"/>
              <a:cs typeface="Arial Black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30275" y="4297583"/>
            <a:ext cx="11664315" cy="1473200"/>
          </a:xfrm>
          <a:prstGeom prst="rect">
            <a:avLst/>
          </a:prstGeom>
        </p:spPr>
        <p:txBody>
          <a:bodyPr vert="horz" wrap="square" lIns="0" tIns="194945" rIns="0" bIns="0" rtlCol="0">
            <a:spAutoFit/>
          </a:bodyPr>
          <a:lstStyle/>
          <a:p>
            <a:pPr marL="572135" indent="-560070">
              <a:lnSpc>
                <a:spcPct val="100000"/>
              </a:lnSpc>
              <a:spcBef>
                <a:spcPts val="1535"/>
              </a:spcBef>
              <a:buClr>
                <a:srgbClr val="0568FC"/>
              </a:buClr>
              <a:buChar char="•"/>
              <a:tabLst>
                <a:tab pos="572135" algn="l"/>
                <a:tab pos="572770" algn="l"/>
              </a:tabLst>
            </a:pPr>
            <a:r>
              <a:rPr sz="3550" spc="114" dirty="0">
                <a:solidFill>
                  <a:srgbClr val="F5F8FD"/>
                </a:solidFill>
                <a:latin typeface="Arial"/>
                <a:cs typeface="Arial"/>
              </a:rPr>
              <a:t>Build</a:t>
            </a:r>
            <a:r>
              <a:rPr sz="3550" spc="-229" dirty="0">
                <a:solidFill>
                  <a:srgbClr val="F5F8FD"/>
                </a:solidFill>
                <a:latin typeface="Arial"/>
                <a:cs typeface="Arial"/>
              </a:rPr>
              <a:t> </a:t>
            </a:r>
            <a:r>
              <a:rPr sz="3550" spc="185" dirty="0">
                <a:solidFill>
                  <a:srgbClr val="F5F8FD"/>
                </a:solidFill>
                <a:latin typeface="Arial"/>
                <a:cs typeface="Arial"/>
              </a:rPr>
              <a:t>A</a:t>
            </a:r>
            <a:r>
              <a:rPr sz="3550" spc="-229" dirty="0">
                <a:solidFill>
                  <a:srgbClr val="F5F8FD"/>
                </a:solidFill>
                <a:latin typeface="Arial"/>
                <a:cs typeface="Arial"/>
              </a:rPr>
              <a:t> </a:t>
            </a:r>
            <a:r>
              <a:rPr sz="3550" spc="90" dirty="0">
                <a:solidFill>
                  <a:srgbClr val="F5F8FD"/>
                </a:solidFill>
                <a:latin typeface="Arial"/>
                <a:cs typeface="Arial"/>
              </a:rPr>
              <a:t>Project</a:t>
            </a:r>
            <a:r>
              <a:rPr sz="3550" spc="-229" dirty="0">
                <a:solidFill>
                  <a:srgbClr val="F5F8FD"/>
                </a:solidFill>
                <a:latin typeface="Arial"/>
                <a:cs typeface="Arial"/>
              </a:rPr>
              <a:t> </a:t>
            </a:r>
            <a:r>
              <a:rPr sz="3550" spc="155" dirty="0">
                <a:solidFill>
                  <a:srgbClr val="F5F8FD"/>
                </a:solidFill>
                <a:latin typeface="Arial"/>
                <a:cs typeface="Arial"/>
              </a:rPr>
              <a:t>Of</a:t>
            </a:r>
            <a:r>
              <a:rPr sz="3550" spc="-229" dirty="0">
                <a:solidFill>
                  <a:srgbClr val="F5F8FD"/>
                </a:solidFill>
                <a:latin typeface="Arial"/>
                <a:cs typeface="Arial"/>
              </a:rPr>
              <a:t> </a:t>
            </a:r>
            <a:r>
              <a:rPr sz="3550" spc="-50" dirty="0">
                <a:solidFill>
                  <a:srgbClr val="F5F8FD"/>
                </a:solidFill>
                <a:latin typeface="Arial"/>
                <a:cs typeface="Arial"/>
              </a:rPr>
              <a:t>Your</a:t>
            </a:r>
            <a:r>
              <a:rPr sz="3550" spc="-229" dirty="0">
                <a:solidFill>
                  <a:srgbClr val="F5F8FD"/>
                </a:solidFill>
                <a:latin typeface="Arial"/>
                <a:cs typeface="Arial"/>
              </a:rPr>
              <a:t> </a:t>
            </a:r>
            <a:r>
              <a:rPr sz="3550" spc="55" dirty="0">
                <a:solidFill>
                  <a:srgbClr val="F5F8FD"/>
                </a:solidFill>
                <a:latin typeface="Arial"/>
                <a:cs typeface="Arial"/>
              </a:rPr>
              <a:t>Own</a:t>
            </a:r>
            <a:r>
              <a:rPr sz="3550" spc="-229" dirty="0">
                <a:solidFill>
                  <a:srgbClr val="F5F8FD"/>
                </a:solidFill>
                <a:latin typeface="Arial"/>
                <a:cs typeface="Arial"/>
              </a:rPr>
              <a:t> </a:t>
            </a:r>
            <a:r>
              <a:rPr sz="3550" dirty="0">
                <a:solidFill>
                  <a:srgbClr val="F5F8FD"/>
                </a:solidFill>
                <a:latin typeface="Arial"/>
                <a:cs typeface="Arial"/>
              </a:rPr>
              <a:t>Choice.</a:t>
            </a:r>
            <a:endParaRPr sz="3550">
              <a:latin typeface="Arial"/>
              <a:cs typeface="Arial"/>
            </a:endParaRPr>
          </a:p>
          <a:p>
            <a:pPr marL="572135" indent="-560070">
              <a:lnSpc>
                <a:spcPct val="100000"/>
              </a:lnSpc>
              <a:spcBef>
                <a:spcPts val="1440"/>
              </a:spcBef>
              <a:buClr>
                <a:srgbClr val="0568FC"/>
              </a:buClr>
              <a:buChar char="•"/>
              <a:tabLst>
                <a:tab pos="572135" algn="l"/>
                <a:tab pos="572770" algn="l"/>
              </a:tabLst>
            </a:pPr>
            <a:r>
              <a:rPr sz="3550" spc="-5" dirty="0">
                <a:solidFill>
                  <a:srgbClr val="F5F8FD"/>
                </a:solidFill>
                <a:latin typeface="Arial"/>
                <a:cs typeface="Arial"/>
              </a:rPr>
              <a:t>Use</a:t>
            </a:r>
            <a:r>
              <a:rPr sz="3550" spc="-225" dirty="0">
                <a:solidFill>
                  <a:srgbClr val="F5F8FD"/>
                </a:solidFill>
                <a:latin typeface="Arial"/>
                <a:cs typeface="Arial"/>
              </a:rPr>
              <a:t> </a:t>
            </a:r>
            <a:r>
              <a:rPr sz="3550" spc="254" dirty="0">
                <a:solidFill>
                  <a:srgbClr val="F5F8FD"/>
                </a:solidFill>
                <a:latin typeface="Arial"/>
                <a:cs typeface="Arial"/>
              </a:rPr>
              <a:t>At</a:t>
            </a:r>
            <a:r>
              <a:rPr sz="3550" spc="-225" dirty="0">
                <a:solidFill>
                  <a:srgbClr val="F5F8FD"/>
                </a:solidFill>
                <a:latin typeface="Arial"/>
                <a:cs typeface="Arial"/>
              </a:rPr>
              <a:t> </a:t>
            </a:r>
            <a:r>
              <a:rPr sz="3550" spc="80" dirty="0">
                <a:solidFill>
                  <a:srgbClr val="F5F8FD"/>
                </a:solidFill>
                <a:latin typeface="Arial"/>
                <a:cs typeface="Arial"/>
              </a:rPr>
              <a:t>Least</a:t>
            </a:r>
            <a:r>
              <a:rPr sz="3550" spc="-225" dirty="0">
                <a:solidFill>
                  <a:srgbClr val="F5F8FD"/>
                </a:solidFill>
                <a:latin typeface="Arial"/>
                <a:cs typeface="Arial"/>
              </a:rPr>
              <a:t> </a:t>
            </a:r>
            <a:r>
              <a:rPr sz="3550" spc="-25" dirty="0">
                <a:solidFill>
                  <a:srgbClr val="F5F8FD"/>
                </a:solidFill>
                <a:latin typeface="Arial"/>
                <a:cs typeface="Arial"/>
              </a:rPr>
              <a:t>One</a:t>
            </a:r>
            <a:r>
              <a:rPr sz="3550" spc="-225" dirty="0">
                <a:solidFill>
                  <a:srgbClr val="F5F8FD"/>
                </a:solidFill>
                <a:latin typeface="Arial"/>
                <a:cs typeface="Arial"/>
              </a:rPr>
              <a:t> </a:t>
            </a:r>
            <a:r>
              <a:rPr sz="3550" spc="65" dirty="0">
                <a:solidFill>
                  <a:srgbClr val="F5F8FD"/>
                </a:solidFill>
                <a:latin typeface="Arial"/>
                <a:cs typeface="Arial"/>
              </a:rPr>
              <a:t>Data</a:t>
            </a:r>
            <a:r>
              <a:rPr sz="3550" spc="-225" dirty="0">
                <a:solidFill>
                  <a:srgbClr val="F5F8FD"/>
                </a:solidFill>
                <a:latin typeface="Arial"/>
                <a:cs typeface="Arial"/>
              </a:rPr>
              <a:t> </a:t>
            </a:r>
            <a:r>
              <a:rPr sz="3550" spc="140" dirty="0">
                <a:solidFill>
                  <a:srgbClr val="F5F8FD"/>
                </a:solidFill>
                <a:latin typeface="Arial"/>
                <a:cs typeface="Arial"/>
              </a:rPr>
              <a:t>Structure</a:t>
            </a:r>
            <a:r>
              <a:rPr sz="3550" spc="-225" dirty="0">
                <a:solidFill>
                  <a:srgbClr val="F5F8FD"/>
                </a:solidFill>
                <a:latin typeface="Arial"/>
                <a:cs typeface="Arial"/>
              </a:rPr>
              <a:t> </a:t>
            </a:r>
            <a:r>
              <a:rPr sz="3550" spc="155" dirty="0">
                <a:solidFill>
                  <a:srgbClr val="F5F8FD"/>
                </a:solidFill>
                <a:latin typeface="Arial"/>
                <a:cs typeface="Arial"/>
              </a:rPr>
              <a:t>Of</a:t>
            </a:r>
            <a:r>
              <a:rPr sz="3550" spc="-225" dirty="0">
                <a:solidFill>
                  <a:srgbClr val="F5F8FD"/>
                </a:solidFill>
                <a:latin typeface="Arial"/>
                <a:cs typeface="Arial"/>
              </a:rPr>
              <a:t> </a:t>
            </a:r>
            <a:r>
              <a:rPr sz="3550" spc="-50" dirty="0">
                <a:solidFill>
                  <a:srgbClr val="F5F8FD"/>
                </a:solidFill>
                <a:latin typeface="Arial"/>
                <a:cs typeface="Arial"/>
              </a:rPr>
              <a:t>Your</a:t>
            </a:r>
            <a:r>
              <a:rPr sz="3550" spc="-225" dirty="0">
                <a:solidFill>
                  <a:srgbClr val="F5F8FD"/>
                </a:solidFill>
                <a:latin typeface="Arial"/>
                <a:cs typeface="Arial"/>
              </a:rPr>
              <a:t> </a:t>
            </a:r>
            <a:r>
              <a:rPr sz="3550" spc="55" dirty="0">
                <a:solidFill>
                  <a:srgbClr val="F5F8FD"/>
                </a:solidFill>
                <a:latin typeface="Arial"/>
                <a:cs typeface="Arial"/>
              </a:rPr>
              <a:t>Own</a:t>
            </a:r>
            <a:r>
              <a:rPr sz="3550" spc="-220" dirty="0">
                <a:solidFill>
                  <a:srgbClr val="F5F8FD"/>
                </a:solidFill>
                <a:latin typeface="Arial"/>
                <a:cs typeface="Arial"/>
              </a:rPr>
              <a:t> </a:t>
            </a:r>
            <a:r>
              <a:rPr sz="3550" dirty="0">
                <a:solidFill>
                  <a:srgbClr val="F5F8FD"/>
                </a:solidFill>
                <a:latin typeface="Arial"/>
                <a:cs typeface="Arial"/>
              </a:rPr>
              <a:t>Choice.</a:t>
            </a:r>
            <a:endParaRPr sz="35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4301886" y="4431520"/>
            <a:ext cx="2531745" cy="1282700"/>
          </a:xfrm>
          <a:prstGeom prst="rect">
            <a:avLst/>
          </a:prstGeom>
        </p:spPr>
        <p:txBody>
          <a:bodyPr vert="horz" wrap="square" lIns="0" tIns="111760" rIns="0" bIns="0" rtlCol="0">
            <a:spAutoFit/>
          </a:bodyPr>
          <a:lstStyle/>
          <a:p>
            <a:pPr marL="543560" indent="-531495">
              <a:lnSpc>
                <a:spcPct val="100000"/>
              </a:lnSpc>
              <a:spcBef>
                <a:spcPts val="880"/>
              </a:spcBef>
              <a:buClr>
                <a:srgbClr val="0568FC"/>
              </a:buClr>
              <a:buChar char="•"/>
              <a:tabLst>
                <a:tab pos="543560" algn="l"/>
                <a:tab pos="544195" algn="l"/>
              </a:tabLst>
            </a:pPr>
            <a:r>
              <a:rPr sz="2100" spc="65" dirty="0">
                <a:latin typeface="Arial"/>
                <a:cs typeface="Arial"/>
              </a:rPr>
              <a:t>Length </a:t>
            </a:r>
            <a:r>
              <a:rPr sz="2100" spc="75" dirty="0">
                <a:latin typeface="Arial"/>
                <a:cs typeface="Arial"/>
              </a:rPr>
              <a:t>Of</a:t>
            </a:r>
            <a:r>
              <a:rPr sz="2100" spc="-425" dirty="0">
                <a:latin typeface="Arial"/>
                <a:cs typeface="Arial"/>
              </a:rPr>
              <a:t> </a:t>
            </a:r>
            <a:r>
              <a:rPr sz="2100" spc="-35" dirty="0">
                <a:latin typeface="Arial"/>
                <a:cs typeface="Arial"/>
              </a:rPr>
              <a:t>Code.</a:t>
            </a:r>
            <a:endParaRPr sz="2100">
              <a:latin typeface="Arial"/>
              <a:cs typeface="Arial"/>
            </a:endParaRPr>
          </a:p>
          <a:p>
            <a:pPr marL="708660" marR="170180" indent="-696595">
              <a:lnSpc>
                <a:spcPts val="3300"/>
              </a:lnSpc>
              <a:spcBef>
                <a:spcPts val="240"/>
              </a:spcBef>
              <a:buClr>
                <a:srgbClr val="0568FC"/>
              </a:buClr>
              <a:buChar char="•"/>
              <a:tabLst>
                <a:tab pos="732790" algn="l"/>
                <a:tab pos="733425" algn="l"/>
              </a:tabLst>
            </a:pPr>
            <a:r>
              <a:rPr sz="2100" spc="35" dirty="0">
                <a:latin typeface="Arial"/>
                <a:cs typeface="Arial"/>
              </a:rPr>
              <a:t>Any </a:t>
            </a:r>
            <a:r>
              <a:rPr sz="2100" spc="65" dirty="0">
                <a:latin typeface="Arial"/>
                <a:cs typeface="Arial"/>
              </a:rPr>
              <a:t>Specific  </a:t>
            </a:r>
            <a:r>
              <a:rPr sz="2100" spc="-85" dirty="0">
                <a:latin typeface="Arial"/>
                <a:cs typeface="Arial"/>
              </a:rPr>
              <a:t>F</a:t>
            </a:r>
            <a:r>
              <a:rPr sz="2100" spc="20" dirty="0">
                <a:latin typeface="Arial"/>
                <a:cs typeface="Arial"/>
              </a:rPr>
              <a:t>u</a:t>
            </a:r>
            <a:r>
              <a:rPr sz="2100" spc="15" dirty="0">
                <a:latin typeface="Arial"/>
                <a:cs typeface="Arial"/>
              </a:rPr>
              <a:t>n</a:t>
            </a:r>
            <a:r>
              <a:rPr sz="2100" spc="10" dirty="0">
                <a:latin typeface="Arial"/>
                <a:cs typeface="Arial"/>
              </a:rPr>
              <a:t>c</a:t>
            </a:r>
            <a:r>
              <a:rPr sz="2100" spc="235" dirty="0">
                <a:latin typeface="Arial"/>
                <a:cs typeface="Arial"/>
              </a:rPr>
              <a:t>t</a:t>
            </a:r>
            <a:r>
              <a:rPr sz="2100" spc="55" dirty="0">
                <a:latin typeface="Arial"/>
                <a:cs typeface="Arial"/>
              </a:rPr>
              <a:t>i</a:t>
            </a:r>
            <a:r>
              <a:rPr sz="2100" spc="-15" dirty="0">
                <a:latin typeface="Arial"/>
                <a:cs typeface="Arial"/>
              </a:rPr>
              <a:t>o</a:t>
            </a:r>
            <a:r>
              <a:rPr sz="2100" spc="15" dirty="0">
                <a:latin typeface="Arial"/>
                <a:cs typeface="Arial"/>
              </a:rPr>
              <a:t>n</a:t>
            </a:r>
            <a:r>
              <a:rPr sz="2100" spc="-10" dirty="0">
                <a:latin typeface="Arial"/>
                <a:cs typeface="Arial"/>
              </a:rPr>
              <a:t>a</a:t>
            </a:r>
            <a:r>
              <a:rPr sz="2100" spc="130" dirty="0">
                <a:latin typeface="Arial"/>
                <a:cs typeface="Arial"/>
              </a:rPr>
              <a:t>l</a:t>
            </a:r>
            <a:r>
              <a:rPr sz="2100" spc="55" dirty="0">
                <a:latin typeface="Arial"/>
                <a:cs typeface="Arial"/>
              </a:rPr>
              <a:t>i</a:t>
            </a:r>
            <a:r>
              <a:rPr sz="2100" spc="245" dirty="0">
                <a:latin typeface="Arial"/>
                <a:cs typeface="Arial"/>
              </a:rPr>
              <a:t>t</a:t>
            </a:r>
            <a:r>
              <a:rPr sz="2100" spc="-60" dirty="0">
                <a:latin typeface="Arial"/>
                <a:cs typeface="Arial"/>
              </a:rPr>
              <a:t>y</a:t>
            </a:r>
            <a:r>
              <a:rPr sz="2100" spc="-110" dirty="0">
                <a:latin typeface="Arial"/>
                <a:cs typeface="Arial"/>
              </a:rPr>
              <a:t>.</a:t>
            </a:r>
            <a:endParaRPr sz="21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4691518" y="8277245"/>
            <a:ext cx="2310765" cy="43307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650" spc="100" dirty="0">
                <a:solidFill>
                  <a:srgbClr val="E4E4E4"/>
                </a:solidFill>
                <a:latin typeface="Arial"/>
                <a:cs typeface="Arial"/>
              </a:rPr>
              <a:t>Sufyan</a:t>
            </a:r>
            <a:r>
              <a:rPr sz="2650" spc="-195" dirty="0">
                <a:solidFill>
                  <a:srgbClr val="E4E4E4"/>
                </a:solidFill>
                <a:latin typeface="Arial"/>
                <a:cs typeface="Arial"/>
              </a:rPr>
              <a:t> </a:t>
            </a:r>
            <a:r>
              <a:rPr sz="2650" spc="45" dirty="0">
                <a:solidFill>
                  <a:srgbClr val="E4E4E4"/>
                </a:solidFill>
                <a:latin typeface="Arial"/>
                <a:cs typeface="Arial"/>
              </a:rPr>
              <a:t>Azeem</a:t>
            </a:r>
            <a:endParaRPr sz="265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00025" y="9601200"/>
            <a:ext cx="768559" cy="4667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4721879" y="8876733"/>
            <a:ext cx="2223770" cy="3651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0"/>
              </a:lnSpc>
            </a:pPr>
            <a:r>
              <a:rPr sz="2650" spc="-50" dirty="0">
                <a:solidFill>
                  <a:srgbClr val="E4E4E4"/>
                </a:solidFill>
                <a:latin typeface="Arial"/>
                <a:cs typeface="Arial"/>
              </a:rPr>
              <a:t>FA20-BSE-112</a:t>
            </a:r>
            <a:endParaRPr sz="26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39800" y="1105534"/>
            <a:ext cx="3823335" cy="8896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5650" spc="655" dirty="0">
                <a:solidFill>
                  <a:srgbClr val="FFFFFF"/>
                </a:solidFill>
              </a:rPr>
              <a:t>M</a:t>
            </a:r>
            <a:r>
              <a:rPr sz="5650" spc="10" dirty="0">
                <a:solidFill>
                  <a:srgbClr val="FFFFFF"/>
                </a:solidFill>
              </a:rPr>
              <a:t>o</a:t>
            </a:r>
            <a:r>
              <a:rPr sz="5650" spc="225" dirty="0">
                <a:solidFill>
                  <a:srgbClr val="FFFFFF"/>
                </a:solidFill>
              </a:rPr>
              <a:t>t</a:t>
            </a:r>
            <a:r>
              <a:rPr sz="5650" spc="-90" dirty="0">
                <a:solidFill>
                  <a:srgbClr val="FFFFFF"/>
                </a:solidFill>
              </a:rPr>
              <a:t>i</a:t>
            </a:r>
            <a:r>
              <a:rPr sz="5650" spc="-190" dirty="0">
                <a:solidFill>
                  <a:srgbClr val="FFFFFF"/>
                </a:solidFill>
              </a:rPr>
              <a:t>v</a:t>
            </a:r>
            <a:r>
              <a:rPr sz="5650" spc="-290" dirty="0">
                <a:solidFill>
                  <a:srgbClr val="FFFFFF"/>
                </a:solidFill>
              </a:rPr>
              <a:t>a</a:t>
            </a:r>
            <a:r>
              <a:rPr sz="5650" spc="225" dirty="0">
                <a:solidFill>
                  <a:srgbClr val="FFFFFF"/>
                </a:solidFill>
              </a:rPr>
              <a:t>t</a:t>
            </a:r>
            <a:r>
              <a:rPr sz="5650" spc="-90" dirty="0">
                <a:solidFill>
                  <a:srgbClr val="FFFFFF"/>
                </a:solidFill>
              </a:rPr>
              <a:t>i</a:t>
            </a:r>
            <a:r>
              <a:rPr sz="5650" spc="10" dirty="0">
                <a:solidFill>
                  <a:srgbClr val="FFFFFF"/>
                </a:solidFill>
              </a:rPr>
              <a:t>o</a:t>
            </a:r>
            <a:r>
              <a:rPr sz="5650" spc="-80" dirty="0">
                <a:solidFill>
                  <a:srgbClr val="FFFFFF"/>
                </a:solidFill>
              </a:rPr>
              <a:t>n</a:t>
            </a:r>
            <a:endParaRPr sz="5650"/>
          </a:p>
        </p:txBody>
      </p:sp>
      <p:sp>
        <p:nvSpPr>
          <p:cNvPr id="4" name="object 4"/>
          <p:cNvSpPr txBox="1"/>
          <p:nvPr/>
        </p:nvSpPr>
        <p:spPr>
          <a:xfrm>
            <a:off x="930275" y="2521750"/>
            <a:ext cx="7261225" cy="52311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100" spc="-15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100" spc="-1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00" spc="80" dirty="0">
                <a:solidFill>
                  <a:srgbClr val="FFFFFF"/>
                </a:solidFill>
                <a:latin typeface="Arial"/>
                <a:cs typeface="Arial"/>
              </a:rPr>
              <a:t>growth</a:t>
            </a:r>
            <a:r>
              <a:rPr sz="2100" spc="-1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00" spc="105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2100" spc="-1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00" spc="85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100" spc="-1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00" spc="55" dirty="0">
                <a:solidFill>
                  <a:srgbClr val="FFFFFF"/>
                </a:solidFill>
                <a:latin typeface="Arial"/>
                <a:cs typeface="Arial"/>
              </a:rPr>
              <a:t>telecom</a:t>
            </a:r>
            <a:r>
              <a:rPr sz="2100" spc="-1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00" spc="65" dirty="0">
                <a:solidFill>
                  <a:srgbClr val="FFFFFF"/>
                </a:solidFill>
                <a:latin typeface="Arial"/>
                <a:cs typeface="Arial"/>
              </a:rPr>
              <a:t>industry</a:t>
            </a:r>
            <a:r>
              <a:rPr sz="2100" spc="-1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00" dirty="0">
                <a:solidFill>
                  <a:srgbClr val="FFFFFF"/>
                </a:solidFill>
                <a:latin typeface="Arial"/>
                <a:cs typeface="Arial"/>
              </a:rPr>
              <a:t>has</a:t>
            </a:r>
            <a:r>
              <a:rPr sz="2100" spc="-1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00" spc="15" dirty="0">
                <a:solidFill>
                  <a:srgbClr val="FFFFFF"/>
                </a:solidFill>
                <a:latin typeface="Arial"/>
                <a:cs typeface="Arial"/>
              </a:rPr>
              <a:t>been</a:t>
            </a:r>
            <a:r>
              <a:rPr sz="2100" spc="-1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00" spc="70" dirty="0">
                <a:solidFill>
                  <a:srgbClr val="FFFFFF"/>
                </a:solidFill>
                <a:latin typeface="Arial"/>
                <a:cs typeface="Arial"/>
              </a:rPr>
              <a:t>faced</a:t>
            </a:r>
            <a:r>
              <a:rPr sz="2100" spc="-1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00" spc="105" dirty="0">
                <a:solidFill>
                  <a:srgbClr val="FFFFFF"/>
                </a:solidFill>
                <a:latin typeface="Arial"/>
                <a:cs typeface="Arial"/>
              </a:rPr>
              <a:t>with</a:t>
            </a:r>
            <a:r>
              <a:rPr sz="2100" spc="-1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00" spc="1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endParaRPr sz="2100">
              <a:latin typeface="Arial"/>
              <a:cs typeface="Arial"/>
            </a:endParaRPr>
          </a:p>
          <a:p>
            <a:pPr marL="12700" marR="5080">
              <a:lnSpc>
                <a:spcPct val="169600"/>
              </a:lnSpc>
              <a:spcBef>
                <a:spcPts val="5"/>
              </a:spcBef>
            </a:pPr>
            <a:r>
              <a:rPr sz="2100" spc="100" dirty="0">
                <a:solidFill>
                  <a:srgbClr val="FFFFFF"/>
                </a:solidFill>
                <a:latin typeface="Arial"/>
                <a:cs typeface="Arial"/>
              </a:rPr>
              <a:t>lot</a:t>
            </a:r>
            <a:r>
              <a:rPr sz="2100" spc="-1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00" spc="105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2100" spc="-1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00" spc="30" dirty="0">
                <a:solidFill>
                  <a:srgbClr val="FFFFFF"/>
                </a:solidFill>
                <a:latin typeface="Arial"/>
                <a:cs typeface="Arial"/>
              </a:rPr>
              <a:t>challenges</a:t>
            </a:r>
            <a:r>
              <a:rPr sz="2100" spc="-1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00" spc="85" dirty="0">
                <a:solidFill>
                  <a:srgbClr val="FFFFFF"/>
                </a:solidFill>
                <a:latin typeface="Arial"/>
                <a:cs typeface="Arial"/>
              </a:rPr>
              <a:t>until</a:t>
            </a:r>
            <a:r>
              <a:rPr sz="2100" spc="-1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00" spc="50" dirty="0">
                <a:solidFill>
                  <a:srgbClr val="FFFFFF"/>
                </a:solidFill>
                <a:latin typeface="Arial"/>
                <a:cs typeface="Arial"/>
              </a:rPr>
              <a:t>recently</a:t>
            </a:r>
            <a:r>
              <a:rPr sz="2100" spc="-1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00" spc="35" dirty="0">
                <a:solidFill>
                  <a:srgbClr val="FFFFFF"/>
                </a:solidFill>
                <a:latin typeface="Arial"/>
                <a:cs typeface="Arial"/>
              </a:rPr>
              <a:t>when</a:t>
            </a:r>
            <a:r>
              <a:rPr sz="2100" spc="-1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00" spc="155" dirty="0">
                <a:solidFill>
                  <a:srgbClr val="FFFFFF"/>
                </a:solidFill>
                <a:latin typeface="Arial"/>
                <a:cs typeface="Arial"/>
              </a:rPr>
              <a:t>it</a:t>
            </a:r>
            <a:r>
              <a:rPr sz="2100" spc="-1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00" spc="-10" dirty="0">
                <a:solidFill>
                  <a:srgbClr val="FFFFFF"/>
                </a:solidFill>
                <a:latin typeface="Arial"/>
                <a:cs typeface="Arial"/>
              </a:rPr>
              <a:t>gave</a:t>
            </a:r>
            <a:r>
              <a:rPr sz="2100" spc="-1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00" spc="35" dirty="0">
                <a:solidFill>
                  <a:srgbClr val="FFFFFF"/>
                </a:solidFill>
                <a:latin typeface="Arial"/>
                <a:cs typeface="Arial"/>
              </a:rPr>
              <a:t>rise</a:t>
            </a:r>
            <a:r>
              <a:rPr sz="2100" spc="-1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00" spc="105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2100" spc="-1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00" spc="85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100" spc="-1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00" spc="15" dirty="0">
                <a:solidFill>
                  <a:srgbClr val="FFFFFF"/>
                </a:solidFill>
                <a:latin typeface="Arial"/>
                <a:cs typeface="Arial"/>
              </a:rPr>
              <a:t>need  </a:t>
            </a:r>
            <a:r>
              <a:rPr sz="2100" spc="105" dirty="0">
                <a:solidFill>
                  <a:srgbClr val="FFFFFF"/>
                </a:solidFill>
                <a:latin typeface="Arial"/>
                <a:cs typeface="Arial"/>
              </a:rPr>
              <a:t>for</a:t>
            </a:r>
            <a:r>
              <a:rPr sz="2100" spc="-1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00" spc="15" dirty="0">
                <a:solidFill>
                  <a:srgbClr val="FFFFFF"/>
                </a:solidFill>
                <a:latin typeface="Arial"/>
                <a:cs typeface="Arial"/>
              </a:rPr>
              <a:t>an</a:t>
            </a:r>
            <a:r>
              <a:rPr sz="2100" spc="-1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00" spc="80" dirty="0">
                <a:solidFill>
                  <a:srgbClr val="FFFFFF"/>
                </a:solidFill>
                <a:latin typeface="Arial"/>
                <a:cs typeface="Arial"/>
              </a:rPr>
              <a:t>efficient</a:t>
            </a:r>
            <a:r>
              <a:rPr sz="2100" spc="-1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00" spc="80" dirty="0">
                <a:solidFill>
                  <a:srgbClr val="FFFFFF"/>
                </a:solidFill>
                <a:latin typeface="Arial"/>
                <a:cs typeface="Arial"/>
              </a:rPr>
              <a:t>billing</a:t>
            </a:r>
            <a:r>
              <a:rPr sz="2100" spc="-1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00" spc="25" dirty="0">
                <a:solidFill>
                  <a:srgbClr val="FFFFFF"/>
                </a:solidFill>
                <a:latin typeface="Arial"/>
                <a:cs typeface="Arial"/>
              </a:rPr>
              <a:t>solution.</a:t>
            </a:r>
            <a:r>
              <a:rPr sz="2100" spc="-1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00" spc="-30" dirty="0">
                <a:solidFill>
                  <a:srgbClr val="FFFFFF"/>
                </a:solidFill>
                <a:latin typeface="Arial"/>
                <a:cs typeface="Arial"/>
              </a:rPr>
              <a:t>However,</a:t>
            </a:r>
            <a:r>
              <a:rPr sz="2100" spc="-1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00" spc="155" dirty="0">
                <a:solidFill>
                  <a:srgbClr val="FFFFFF"/>
                </a:solidFill>
                <a:latin typeface="Arial"/>
                <a:cs typeface="Arial"/>
              </a:rPr>
              <a:t>it</a:t>
            </a:r>
            <a:r>
              <a:rPr sz="2100" spc="-1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00" spc="35" dirty="0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sz="2100" spc="-1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00" spc="60" dirty="0">
                <a:solidFill>
                  <a:srgbClr val="FFFFFF"/>
                </a:solidFill>
                <a:latin typeface="Arial"/>
                <a:cs typeface="Arial"/>
              </a:rPr>
              <a:t>during</a:t>
            </a:r>
            <a:r>
              <a:rPr sz="2100" spc="-1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00" spc="10" dirty="0">
                <a:solidFill>
                  <a:srgbClr val="FFFFFF"/>
                </a:solidFill>
                <a:latin typeface="Arial"/>
                <a:cs typeface="Arial"/>
              </a:rPr>
              <a:t>previous  </a:t>
            </a:r>
            <a:r>
              <a:rPr sz="2100" spc="100" dirty="0">
                <a:solidFill>
                  <a:srgbClr val="FFFFFF"/>
                </a:solidFill>
                <a:latin typeface="Arial"/>
                <a:cs typeface="Arial"/>
              </a:rPr>
              <a:t>few </a:t>
            </a:r>
            <a:r>
              <a:rPr sz="2100" spc="10" dirty="0">
                <a:solidFill>
                  <a:srgbClr val="FFFFFF"/>
                </a:solidFill>
                <a:latin typeface="Arial"/>
                <a:cs typeface="Arial"/>
              </a:rPr>
              <a:t>years </a:t>
            </a:r>
            <a:r>
              <a:rPr sz="2100" spc="105" dirty="0">
                <a:solidFill>
                  <a:srgbClr val="FFFFFF"/>
                </a:solidFill>
                <a:latin typeface="Arial"/>
                <a:cs typeface="Arial"/>
              </a:rPr>
              <a:t>that </a:t>
            </a:r>
            <a:r>
              <a:rPr sz="2100" spc="80" dirty="0">
                <a:solidFill>
                  <a:srgbClr val="FFFFFF"/>
                </a:solidFill>
                <a:latin typeface="Arial"/>
                <a:cs typeface="Arial"/>
              </a:rPr>
              <a:t>billing </a:t>
            </a:r>
            <a:r>
              <a:rPr sz="2100" spc="35" dirty="0">
                <a:solidFill>
                  <a:srgbClr val="FFFFFF"/>
                </a:solidFill>
                <a:latin typeface="Arial"/>
                <a:cs typeface="Arial"/>
              </a:rPr>
              <a:t>system </a:t>
            </a:r>
            <a:r>
              <a:rPr sz="2100" dirty="0">
                <a:solidFill>
                  <a:srgbClr val="FFFFFF"/>
                </a:solidFill>
                <a:latin typeface="Arial"/>
                <a:cs typeface="Arial"/>
              </a:rPr>
              <a:t>has </a:t>
            </a:r>
            <a:r>
              <a:rPr sz="2100" spc="15" dirty="0">
                <a:solidFill>
                  <a:srgbClr val="FFFFFF"/>
                </a:solidFill>
                <a:latin typeface="Arial"/>
                <a:cs typeface="Arial"/>
              </a:rPr>
              <a:t>received </a:t>
            </a:r>
            <a:r>
              <a:rPr sz="2100" spc="50" dirty="0">
                <a:solidFill>
                  <a:srgbClr val="FFFFFF"/>
                </a:solidFill>
                <a:latin typeface="Arial"/>
                <a:cs typeface="Arial"/>
              </a:rPr>
              <a:t>significance  </a:t>
            </a:r>
            <a:r>
              <a:rPr sz="2100" spc="30" dirty="0">
                <a:solidFill>
                  <a:srgbClr val="FFFFFF"/>
                </a:solidFill>
                <a:latin typeface="Arial"/>
                <a:cs typeface="Arial"/>
              </a:rPr>
              <a:t>equivalent</a:t>
            </a:r>
            <a:r>
              <a:rPr sz="2100" spc="-1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00" spc="105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2100" spc="-1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00" spc="55" dirty="0">
                <a:solidFill>
                  <a:srgbClr val="FFFFFF"/>
                </a:solidFill>
                <a:latin typeface="Arial"/>
                <a:cs typeface="Arial"/>
              </a:rPr>
              <a:t>other</a:t>
            </a:r>
            <a:r>
              <a:rPr sz="2100" spc="-1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00" spc="35" dirty="0">
                <a:solidFill>
                  <a:srgbClr val="FFFFFF"/>
                </a:solidFill>
                <a:latin typeface="Arial"/>
                <a:cs typeface="Arial"/>
              </a:rPr>
              <a:t>aspects</a:t>
            </a:r>
            <a:r>
              <a:rPr sz="2100" spc="-1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00" spc="105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2100" spc="-1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00" spc="85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100" spc="-1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00" spc="55" dirty="0">
                <a:solidFill>
                  <a:srgbClr val="FFFFFF"/>
                </a:solidFill>
                <a:latin typeface="Arial"/>
                <a:cs typeface="Arial"/>
              </a:rPr>
              <a:t>telecom</a:t>
            </a:r>
            <a:r>
              <a:rPr sz="2100" spc="-1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Arial"/>
                <a:cs typeface="Arial"/>
              </a:rPr>
              <a:t>sector.</a:t>
            </a:r>
            <a:endParaRPr sz="21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100">
              <a:latin typeface="Arial"/>
              <a:cs typeface="Arial"/>
            </a:endParaRPr>
          </a:p>
          <a:p>
            <a:pPr marL="12700" marR="94615">
              <a:lnSpc>
                <a:spcPct val="169600"/>
              </a:lnSpc>
              <a:spcBef>
                <a:spcPts val="1860"/>
              </a:spcBef>
            </a:pPr>
            <a:r>
              <a:rPr sz="2100" spc="-15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100" spc="-1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00" spc="80" dirty="0">
                <a:solidFill>
                  <a:srgbClr val="FFFFFF"/>
                </a:solidFill>
                <a:latin typeface="Arial"/>
                <a:cs typeface="Arial"/>
              </a:rPr>
              <a:t>billing</a:t>
            </a:r>
            <a:r>
              <a:rPr sz="2100" spc="-1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00" spc="15" dirty="0">
                <a:solidFill>
                  <a:srgbClr val="FFFFFF"/>
                </a:solidFill>
                <a:latin typeface="Arial"/>
                <a:cs typeface="Arial"/>
              </a:rPr>
              <a:t>process</a:t>
            </a:r>
            <a:r>
              <a:rPr sz="2100" spc="-1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00" spc="35" dirty="0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sz="2100" spc="-1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00" spc="1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100" spc="-1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00" spc="35" dirty="0">
                <a:solidFill>
                  <a:srgbClr val="FFFFFF"/>
                </a:solidFill>
                <a:latin typeface="Arial"/>
                <a:cs typeface="Arial"/>
              </a:rPr>
              <a:t>complex</a:t>
            </a:r>
            <a:r>
              <a:rPr sz="2100" spc="-1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00" dirty="0">
                <a:solidFill>
                  <a:srgbClr val="FFFFFF"/>
                </a:solidFill>
                <a:latin typeface="Arial"/>
                <a:cs typeface="Arial"/>
              </a:rPr>
              <a:t>one</a:t>
            </a:r>
            <a:r>
              <a:rPr sz="2100" spc="-1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00" spc="25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2100" spc="-1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00" spc="60" dirty="0">
                <a:solidFill>
                  <a:srgbClr val="FFFFFF"/>
                </a:solidFill>
                <a:latin typeface="Arial"/>
                <a:cs typeface="Arial"/>
              </a:rPr>
              <a:t>must</a:t>
            </a:r>
            <a:r>
              <a:rPr sz="2100" spc="-1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00" spc="30" dirty="0">
                <a:solidFill>
                  <a:srgbClr val="FFFFFF"/>
                </a:solidFill>
                <a:latin typeface="Arial"/>
                <a:cs typeface="Arial"/>
              </a:rPr>
              <a:t>be</a:t>
            </a:r>
            <a:r>
              <a:rPr sz="2100" spc="-1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00" spc="15" dirty="0">
                <a:solidFill>
                  <a:srgbClr val="FFFFFF"/>
                </a:solidFill>
                <a:latin typeface="Arial"/>
                <a:cs typeface="Arial"/>
              </a:rPr>
              <a:t>done</a:t>
            </a:r>
            <a:r>
              <a:rPr sz="2100" spc="-1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00" spc="55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2100" spc="-1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00" spc="15" dirty="0">
                <a:solidFill>
                  <a:srgbClr val="FFFFFF"/>
                </a:solidFill>
                <a:latin typeface="Arial"/>
                <a:cs typeface="Arial"/>
              </a:rPr>
              <a:t>an  </a:t>
            </a:r>
            <a:r>
              <a:rPr sz="2100" spc="35" dirty="0">
                <a:solidFill>
                  <a:srgbClr val="FFFFFF"/>
                </a:solidFill>
                <a:latin typeface="Arial"/>
                <a:cs typeface="Arial"/>
              </a:rPr>
              <a:t>accurate </a:t>
            </a:r>
            <a:r>
              <a:rPr sz="2100" spc="20" dirty="0">
                <a:solidFill>
                  <a:srgbClr val="FFFFFF"/>
                </a:solidFill>
                <a:latin typeface="Arial"/>
                <a:cs typeface="Arial"/>
              </a:rPr>
              <a:t>manner </a:t>
            </a:r>
            <a:r>
              <a:rPr sz="2100" spc="45" dirty="0">
                <a:solidFill>
                  <a:srgbClr val="FFFFFF"/>
                </a:solidFill>
                <a:latin typeface="Arial"/>
                <a:cs typeface="Arial"/>
              </a:rPr>
              <a:t>that’s </a:t>
            </a:r>
            <a:r>
              <a:rPr sz="2100" spc="50" dirty="0">
                <a:solidFill>
                  <a:srgbClr val="FFFFFF"/>
                </a:solidFill>
                <a:latin typeface="Arial"/>
                <a:cs typeface="Arial"/>
              </a:rPr>
              <a:t>why </a:t>
            </a:r>
            <a:r>
              <a:rPr sz="2100" spc="15" dirty="0">
                <a:solidFill>
                  <a:srgbClr val="FFFFFF"/>
                </a:solidFill>
                <a:latin typeface="Arial"/>
                <a:cs typeface="Arial"/>
              </a:rPr>
              <a:t>every </a:t>
            </a:r>
            <a:r>
              <a:rPr sz="2100" spc="55" dirty="0">
                <a:solidFill>
                  <a:srgbClr val="FFFFFF"/>
                </a:solidFill>
                <a:latin typeface="Arial"/>
                <a:cs typeface="Arial"/>
              </a:rPr>
              <a:t>telecom </a:t>
            </a:r>
            <a:r>
              <a:rPr sz="2100" spc="20" dirty="0">
                <a:solidFill>
                  <a:srgbClr val="FFFFFF"/>
                </a:solidFill>
                <a:latin typeface="Arial"/>
                <a:cs typeface="Arial"/>
              </a:rPr>
              <a:t>company </a:t>
            </a:r>
            <a:r>
              <a:rPr sz="2100" spc="60" dirty="0">
                <a:solidFill>
                  <a:srgbClr val="FFFFFF"/>
                </a:solidFill>
                <a:latin typeface="Arial"/>
                <a:cs typeface="Arial"/>
              </a:rPr>
              <a:t>must  </a:t>
            </a:r>
            <a:r>
              <a:rPr sz="2100" spc="40" dirty="0">
                <a:solidFill>
                  <a:srgbClr val="FFFFFF"/>
                </a:solidFill>
                <a:latin typeface="Arial"/>
                <a:cs typeface="Arial"/>
              </a:rPr>
              <a:t>understand </a:t>
            </a:r>
            <a:r>
              <a:rPr sz="2100" spc="85" dirty="0">
                <a:solidFill>
                  <a:srgbClr val="FFFFFF"/>
                </a:solidFill>
                <a:latin typeface="Arial"/>
                <a:cs typeface="Arial"/>
              </a:rPr>
              <a:t>the </a:t>
            </a:r>
            <a:r>
              <a:rPr sz="2100" spc="50" dirty="0">
                <a:solidFill>
                  <a:srgbClr val="FFFFFF"/>
                </a:solidFill>
                <a:latin typeface="Arial"/>
                <a:cs typeface="Arial"/>
              </a:rPr>
              <a:t>significance </a:t>
            </a:r>
            <a:r>
              <a:rPr sz="2100" spc="105" dirty="0">
                <a:solidFill>
                  <a:srgbClr val="FFFFFF"/>
                </a:solidFill>
                <a:latin typeface="Arial"/>
                <a:cs typeface="Arial"/>
              </a:rPr>
              <a:t>of </a:t>
            </a:r>
            <a:r>
              <a:rPr sz="2100" spc="50" dirty="0">
                <a:solidFill>
                  <a:srgbClr val="FFFFFF"/>
                </a:solidFill>
                <a:latin typeface="Arial"/>
                <a:cs typeface="Arial"/>
              </a:rPr>
              <a:t>high </a:t>
            </a:r>
            <a:r>
              <a:rPr sz="2100" spc="30" dirty="0">
                <a:solidFill>
                  <a:srgbClr val="FFFFFF"/>
                </a:solidFill>
                <a:latin typeface="Arial"/>
                <a:cs typeface="Arial"/>
              </a:rPr>
              <a:t>accuracy </a:t>
            </a:r>
            <a:r>
              <a:rPr sz="2100" spc="55" dirty="0">
                <a:solidFill>
                  <a:srgbClr val="FFFFFF"/>
                </a:solidFill>
                <a:latin typeface="Arial"/>
                <a:cs typeface="Arial"/>
              </a:rPr>
              <a:t>in </a:t>
            </a:r>
            <a:r>
              <a:rPr sz="2100" spc="85" dirty="0">
                <a:solidFill>
                  <a:srgbClr val="FFFFFF"/>
                </a:solidFill>
                <a:latin typeface="Arial"/>
                <a:cs typeface="Arial"/>
              </a:rPr>
              <a:t>the </a:t>
            </a:r>
            <a:r>
              <a:rPr sz="2100" spc="50" dirty="0">
                <a:solidFill>
                  <a:srgbClr val="FFFFFF"/>
                </a:solidFill>
                <a:latin typeface="Arial"/>
                <a:cs typeface="Arial"/>
              </a:rPr>
              <a:t>entire  </a:t>
            </a:r>
            <a:r>
              <a:rPr sz="2100" spc="80" dirty="0">
                <a:solidFill>
                  <a:srgbClr val="FFFFFF"/>
                </a:solidFill>
                <a:latin typeface="Arial"/>
                <a:cs typeface="Arial"/>
              </a:rPr>
              <a:t>billing</a:t>
            </a:r>
            <a:r>
              <a:rPr sz="2100" spc="-1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Arial"/>
                <a:cs typeface="Arial"/>
              </a:rPr>
              <a:t>process.</a:t>
            </a:r>
            <a:r>
              <a:rPr sz="2100" spc="-1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00" dirty="0">
                <a:solidFill>
                  <a:srgbClr val="FFFFFF"/>
                </a:solidFill>
                <a:latin typeface="Arial"/>
                <a:cs typeface="Arial"/>
              </a:rPr>
              <a:t>Remember</a:t>
            </a:r>
            <a:r>
              <a:rPr sz="2100" spc="-1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00" spc="15" dirty="0">
                <a:solidFill>
                  <a:srgbClr val="FFFFFF"/>
                </a:solidFill>
                <a:latin typeface="Arial"/>
                <a:cs typeface="Arial"/>
              </a:rPr>
              <a:t>an</a:t>
            </a:r>
            <a:r>
              <a:rPr sz="2100" spc="-1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00" spc="45" dirty="0">
                <a:solidFill>
                  <a:srgbClr val="FFFFFF"/>
                </a:solidFill>
                <a:latin typeface="Arial"/>
                <a:cs typeface="Arial"/>
              </a:rPr>
              <a:t>error</a:t>
            </a:r>
            <a:r>
              <a:rPr sz="2100" spc="-1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00" spc="105" dirty="0">
                <a:solidFill>
                  <a:srgbClr val="FFFFFF"/>
                </a:solidFill>
                <a:latin typeface="Arial"/>
                <a:cs typeface="Arial"/>
              </a:rPr>
              <a:t>that</a:t>
            </a:r>
            <a:r>
              <a:rPr sz="2100" spc="-1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00" spc="20" dirty="0">
                <a:solidFill>
                  <a:srgbClr val="FFFFFF"/>
                </a:solidFill>
                <a:latin typeface="Arial"/>
                <a:cs typeface="Arial"/>
              </a:rPr>
              <a:t>can</a:t>
            </a:r>
            <a:r>
              <a:rPr sz="2100" spc="-1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00" spc="40" dirty="0">
                <a:solidFill>
                  <a:srgbClr val="FFFFFF"/>
                </a:solidFill>
                <a:latin typeface="Arial"/>
                <a:cs typeface="Arial"/>
              </a:rPr>
              <a:t>occur</a:t>
            </a:r>
            <a:r>
              <a:rPr sz="2100" spc="-1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00" spc="85" dirty="0">
                <a:solidFill>
                  <a:srgbClr val="FFFFFF"/>
                </a:solidFill>
                <a:latin typeface="Arial"/>
                <a:cs typeface="Arial"/>
              </a:rPr>
              <a:t>within</a:t>
            </a:r>
            <a:r>
              <a:rPr sz="2100" spc="-1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00" spc="1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endParaRPr sz="21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30275" y="7950999"/>
            <a:ext cx="6349365" cy="3448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100" spc="50" dirty="0">
                <a:solidFill>
                  <a:srgbClr val="FFFFFF"/>
                </a:solidFill>
                <a:latin typeface="Arial"/>
                <a:cs typeface="Arial"/>
              </a:rPr>
              <a:t>minute</a:t>
            </a:r>
            <a:r>
              <a:rPr sz="2100" spc="-1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00" spc="20" dirty="0">
                <a:solidFill>
                  <a:srgbClr val="FFFFFF"/>
                </a:solidFill>
                <a:latin typeface="Arial"/>
                <a:cs typeface="Arial"/>
              </a:rPr>
              <a:t>can</a:t>
            </a:r>
            <a:r>
              <a:rPr sz="2100" spc="-1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00" spc="15" dirty="0">
                <a:solidFill>
                  <a:srgbClr val="FFFFFF"/>
                </a:solidFill>
                <a:latin typeface="Arial"/>
                <a:cs typeface="Arial"/>
              </a:rPr>
              <a:t>adversely</a:t>
            </a:r>
            <a:r>
              <a:rPr sz="2100" spc="-1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00" spc="105" dirty="0">
                <a:solidFill>
                  <a:srgbClr val="FFFFFF"/>
                </a:solidFill>
                <a:latin typeface="Arial"/>
                <a:cs typeface="Arial"/>
              </a:rPr>
              <a:t>affect</a:t>
            </a:r>
            <a:r>
              <a:rPr sz="2100" spc="-1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00" spc="85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100" spc="-1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00" spc="20" dirty="0">
                <a:solidFill>
                  <a:srgbClr val="FFFFFF"/>
                </a:solidFill>
                <a:latin typeface="Arial"/>
                <a:cs typeface="Arial"/>
              </a:rPr>
              <a:t>company</a:t>
            </a:r>
            <a:r>
              <a:rPr sz="2100" spc="-1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00" spc="35" dirty="0">
                <a:solidFill>
                  <a:srgbClr val="FFFFFF"/>
                </a:solidFill>
                <a:latin typeface="Arial"/>
                <a:cs typeface="Arial"/>
              </a:rPr>
              <a:t>financially.</a:t>
            </a:r>
            <a:endParaRPr sz="21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30275" y="8493924"/>
            <a:ext cx="7125334" cy="3448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100" spc="15" dirty="0">
                <a:solidFill>
                  <a:srgbClr val="FFFFFF"/>
                </a:solidFill>
                <a:latin typeface="Arial"/>
                <a:cs typeface="Arial"/>
              </a:rPr>
              <a:t>Vigorous</a:t>
            </a:r>
            <a:r>
              <a:rPr sz="2100" spc="-1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00" spc="80" dirty="0">
                <a:solidFill>
                  <a:srgbClr val="FFFFFF"/>
                </a:solidFill>
                <a:latin typeface="Arial"/>
                <a:cs typeface="Arial"/>
              </a:rPr>
              <a:t>billing</a:t>
            </a:r>
            <a:r>
              <a:rPr sz="2100" spc="-1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00" spc="65" dirty="0">
                <a:solidFill>
                  <a:srgbClr val="FFFFFF"/>
                </a:solidFill>
                <a:latin typeface="Arial"/>
                <a:cs typeface="Arial"/>
              </a:rPr>
              <a:t>software</a:t>
            </a:r>
            <a:r>
              <a:rPr sz="2100" spc="-1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00" spc="75" dirty="0">
                <a:solidFill>
                  <a:srgbClr val="FFFFFF"/>
                </a:solidFill>
                <a:latin typeface="Arial"/>
                <a:cs typeface="Arial"/>
              </a:rPr>
              <a:t>certifies</a:t>
            </a:r>
            <a:r>
              <a:rPr sz="2100" spc="-1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00" spc="105" dirty="0">
                <a:solidFill>
                  <a:srgbClr val="FFFFFF"/>
                </a:solidFill>
                <a:latin typeface="Arial"/>
                <a:cs typeface="Arial"/>
              </a:rPr>
              <a:t>that</a:t>
            </a:r>
            <a:r>
              <a:rPr sz="2100" spc="-1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00" spc="90" dirty="0">
                <a:solidFill>
                  <a:srgbClr val="FFFFFF"/>
                </a:solidFill>
                <a:latin typeface="Arial"/>
                <a:cs typeface="Arial"/>
              </a:rPr>
              <a:t>final</a:t>
            </a:r>
            <a:r>
              <a:rPr sz="2100" spc="-1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00" spc="90" dirty="0">
                <a:solidFill>
                  <a:srgbClr val="FFFFFF"/>
                </a:solidFill>
                <a:latin typeface="Arial"/>
                <a:cs typeface="Arial"/>
              </a:rPr>
              <a:t>bill</a:t>
            </a:r>
            <a:r>
              <a:rPr sz="2100" spc="-1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00" spc="15" dirty="0">
                <a:solidFill>
                  <a:srgbClr val="FFFFFF"/>
                </a:solidFill>
                <a:latin typeface="Arial"/>
                <a:cs typeface="Arial"/>
              </a:rPr>
              <a:t>received</a:t>
            </a:r>
            <a:r>
              <a:rPr sz="2100" spc="-1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00" spc="40" dirty="0">
                <a:solidFill>
                  <a:srgbClr val="FFFFFF"/>
                </a:solidFill>
                <a:latin typeface="Arial"/>
                <a:cs typeface="Arial"/>
              </a:rPr>
              <a:t>by</a:t>
            </a:r>
            <a:endParaRPr sz="21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30275" y="9036849"/>
            <a:ext cx="2231390" cy="3448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100" spc="15" dirty="0">
                <a:solidFill>
                  <a:srgbClr val="FFFFFF"/>
                </a:solidFill>
                <a:latin typeface="Arial"/>
                <a:cs typeface="Arial"/>
              </a:rPr>
              <a:t>users </a:t>
            </a:r>
            <a:r>
              <a:rPr sz="2100" spc="35" dirty="0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sz="2100" spc="-3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00" spc="25" dirty="0">
                <a:solidFill>
                  <a:srgbClr val="FFFFFF"/>
                </a:solidFill>
                <a:latin typeface="Arial"/>
                <a:cs typeface="Arial"/>
              </a:rPr>
              <a:t>error-free.</a:t>
            </a:r>
            <a:endParaRPr sz="2100"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0067940" y="1"/>
            <a:ext cx="8210550" cy="10278110"/>
            <a:chOff x="10067940" y="1"/>
            <a:chExt cx="8210550" cy="10278110"/>
          </a:xfrm>
        </p:grpSpPr>
        <p:sp>
          <p:nvSpPr>
            <p:cNvPr id="9" name="object 9"/>
            <p:cNvSpPr/>
            <p:nvPr/>
          </p:nvSpPr>
          <p:spPr>
            <a:xfrm>
              <a:off x="10067940" y="1"/>
              <a:ext cx="8210549" cy="1027749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067940" y="1"/>
              <a:ext cx="8210550" cy="10277475"/>
            </a:xfrm>
            <a:custGeom>
              <a:avLst/>
              <a:gdLst/>
              <a:ahLst/>
              <a:cxnLst/>
              <a:rect l="l" t="t" r="r" b="b"/>
              <a:pathLst>
                <a:path w="8210550" h="10277475">
                  <a:moveTo>
                    <a:pt x="8210550" y="10277475"/>
                  </a:moveTo>
                  <a:lnTo>
                    <a:pt x="0" y="10277475"/>
                  </a:lnTo>
                  <a:lnTo>
                    <a:pt x="0" y="0"/>
                  </a:lnTo>
                  <a:lnTo>
                    <a:pt x="8210550" y="0"/>
                  </a:lnTo>
                  <a:lnTo>
                    <a:pt x="8210550" y="10277475"/>
                  </a:lnTo>
                  <a:close/>
                </a:path>
              </a:pathLst>
            </a:custGeom>
            <a:solidFill>
              <a:srgbClr val="000000">
                <a:alpha val="501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4691518" y="8141984"/>
            <a:ext cx="2310765" cy="11112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2545" marR="5080" indent="-30480">
              <a:lnSpc>
                <a:spcPct val="134400"/>
              </a:lnSpc>
              <a:spcBef>
                <a:spcPts val="95"/>
              </a:spcBef>
            </a:pPr>
            <a:r>
              <a:rPr sz="2650" spc="100" dirty="0">
                <a:solidFill>
                  <a:srgbClr val="E4E4E4"/>
                </a:solidFill>
                <a:latin typeface="Arial"/>
                <a:cs typeface="Arial"/>
              </a:rPr>
              <a:t>Sufyan</a:t>
            </a:r>
            <a:r>
              <a:rPr sz="2650" spc="-200" dirty="0">
                <a:solidFill>
                  <a:srgbClr val="E4E4E4"/>
                </a:solidFill>
                <a:latin typeface="Arial"/>
                <a:cs typeface="Arial"/>
              </a:rPr>
              <a:t> </a:t>
            </a:r>
            <a:r>
              <a:rPr sz="2650" spc="45" dirty="0">
                <a:solidFill>
                  <a:srgbClr val="E4E4E4"/>
                </a:solidFill>
                <a:latin typeface="Arial"/>
                <a:cs typeface="Arial"/>
              </a:rPr>
              <a:t>Azeem  </a:t>
            </a:r>
            <a:r>
              <a:rPr sz="2650" spc="-50" dirty="0">
                <a:solidFill>
                  <a:srgbClr val="E4E4E4"/>
                </a:solidFill>
                <a:latin typeface="Arial"/>
                <a:cs typeface="Arial"/>
              </a:rPr>
              <a:t>FA20-BSE-112</a:t>
            </a:r>
            <a:endParaRPr sz="265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00025" y="9601200"/>
            <a:ext cx="768559" cy="4667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000000">
              <a:alpha val="7685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39800" y="962659"/>
            <a:ext cx="5250815" cy="8896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5650" spc="-100" dirty="0">
                <a:solidFill>
                  <a:srgbClr val="FFFFFF"/>
                </a:solidFill>
              </a:rPr>
              <a:t>Data</a:t>
            </a:r>
            <a:r>
              <a:rPr sz="5650" spc="-690" dirty="0">
                <a:solidFill>
                  <a:srgbClr val="FFFFFF"/>
                </a:solidFill>
              </a:rPr>
              <a:t> </a:t>
            </a:r>
            <a:r>
              <a:rPr sz="5650" spc="20" dirty="0">
                <a:solidFill>
                  <a:srgbClr val="FFFFFF"/>
                </a:solidFill>
              </a:rPr>
              <a:t>Structure</a:t>
            </a:r>
            <a:endParaRPr sz="5650"/>
          </a:p>
        </p:txBody>
      </p:sp>
      <p:grpSp>
        <p:nvGrpSpPr>
          <p:cNvPr id="5" name="object 5"/>
          <p:cNvGrpSpPr/>
          <p:nvPr/>
        </p:nvGrpSpPr>
        <p:grpSpPr>
          <a:xfrm>
            <a:off x="11344289" y="1819275"/>
            <a:ext cx="5991225" cy="6610984"/>
            <a:chOff x="11344289" y="1819275"/>
            <a:chExt cx="5991225" cy="6610984"/>
          </a:xfrm>
        </p:grpSpPr>
        <p:sp>
          <p:nvSpPr>
            <p:cNvPr id="6" name="object 6"/>
            <p:cNvSpPr/>
            <p:nvPr/>
          </p:nvSpPr>
          <p:spPr>
            <a:xfrm>
              <a:off x="11344289" y="1819290"/>
              <a:ext cx="5991209" cy="661034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1344289" y="1819275"/>
              <a:ext cx="5991225" cy="6610350"/>
            </a:xfrm>
            <a:custGeom>
              <a:avLst/>
              <a:gdLst/>
              <a:ahLst/>
              <a:cxnLst/>
              <a:rect l="l" t="t" r="r" b="b"/>
              <a:pathLst>
                <a:path w="5991225" h="6610350">
                  <a:moveTo>
                    <a:pt x="5811744" y="6610350"/>
                  </a:moveTo>
                  <a:lnTo>
                    <a:pt x="179435" y="6610350"/>
                  </a:lnTo>
                  <a:lnTo>
                    <a:pt x="162034" y="6609495"/>
                  </a:lnTo>
                  <a:lnTo>
                    <a:pt x="110947" y="6596679"/>
                  </a:lnTo>
                  <a:lnTo>
                    <a:pt x="65765" y="6569612"/>
                  </a:lnTo>
                  <a:lnTo>
                    <a:pt x="30255" y="6530473"/>
                  </a:lnTo>
                  <a:lnTo>
                    <a:pt x="7672" y="6482693"/>
                  </a:lnTo>
                  <a:lnTo>
                    <a:pt x="0" y="6430597"/>
                  </a:lnTo>
                  <a:lnTo>
                    <a:pt x="0" y="179757"/>
                  </a:lnTo>
                  <a:lnTo>
                    <a:pt x="7672" y="127657"/>
                  </a:lnTo>
                  <a:lnTo>
                    <a:pt x="30255" y="79872"/>
                  </a:lnTo>
                  <a:lnTo>
                    <a:pt x="65765" y="40733"/>
                  </a:lnTo>
                  <a:lnTo>
                    <a:pt x="110947" y="13682"/>
                  </a:lnTo>
                  <a:lnTo>
                    <a:pt x="162034" y="854"/>
                  </a:lnTo>
                  <a:lnTo>
                    <a:pt x="179734" y="0"/>
                  </a:lnTo>
                  <a:lnTo>
                    <a:pt x="5811444" y="0"/>
                  </a:lnTo>
                  <a:lnTo>
                    <a:pt x="5863550" y="7695"/>
                  </a:lnTo>
                  <a:lnTo>
                    <a:pt x="5911344" y="30266"/>
                  </a:lnTo>
                  <a:lnTo>
                    <a:pt x="5950486" y="65777"/>
                  </a:lnTo>
                  <a:lnTo>
                    <a:pt x="5977524" y="110971"/>
                  </a:lnTo>
                  <a:lnTo>
                    <a:pt x="5990353" y="162053"/>
                  </a:lnTo>
                  <a:lnTo>
                    <a:pt x="5991209" y="179757"/>
                  </a:lnTo>
                  <a:lnTo>
                    <a:pt x="5991209" y="6430597"/>
                  </a:lnTo>
                  <a:lnTo>
                    <a:pt x="5983507" y="6482693"/>
                  </a:lnTo>
                  <a:lnTo>
                    <a:pt x="5960950" y="6530473"/>
                  </a:lnTo>
                  <a:lnTo>
                    <a:pt x="5925443" y="6569612"/>
                  </a:lnTo>
                  <a:lnTo>
                    <a:pt x="5880232" y="6596679"/>
                  </a:lnTo>
                  <a:lnTo>
                    <a:pt x="5829148" y="6609495"/>
                  </a:lnTo>
                  <a:lnTo>
                    <a:pt x="5811744" y="6610350"/>
                  </a:lnTo>
                  <a:close/>
                </a:path>
              </a:pathLst>
            </a:custGeom>
            <a:solidFill>
              <a:srgbClr val="000000">
                <a:alpha val="2783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939800" y="4470008"/>
            <a:ext cx="2941955" cy="567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01345" indent="-589280">
              <a:lnSpc>
                <a:spcPct val="100000"/>
              </a:lnSpc>
              <a:spcBef>
                <a:spcPts val="100"/>
              </a:spcBef>
              <a:buClr>
                <a:srgbClr val="0568FC"/>
              </a:buClr>
              <a:buChar char="•"/>
              <a:tabLst>
                <a:tab pos="601345" algn="l"/>
                <a:tab pos="601980" algn="l"/>
              </a:tabLst>
            </a:pPr>
            <a:r>
              <a:rPr sz="3550" spc="-65" dirty="0">
                <a:solidFill>
                  <a:srgbClr val="FFFFFF"/>
                </a:solidFill>
                <a:latin typeface="Verdana"/>
                <a:cs typeface="Verdana"/>
              </a:rPr>
              <a:t>Linked</a:t>
            </a:r>
            <a:r>
              <a:rPr sz="3550" spc="-6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550" spc="35" dirty="0">
                <a:solidFill>
                  <a:srgbClr val="FFFFFF"/>
                </a:solidFill>
                <a:latin typeface="Verdana"/>
                <a:cs typeface="Verdana"/>
              </a:rPr>
              <a:t>List</a:t>
            </a:r>
            <a:endParaRPr sz="3550">
              <a:latin typeface="Verdana"/>
              <a:cs typeface="Verdana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00025" y="9601200"/>
            <a:ext cx="768559" cy="4667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280318" y="8333808"/>
            <a:ext cx="2310765" cy="9080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0"/>
              </a:lnSpc>
            </a:pPr>
            <a:r>
              <a:rPr sz="2650" spc="100" dirty="0">
                <a:solidFill>
                  <a:srgbClr val="E4E4E4"/>
                </a:solidFill>
                <a:latin typeface="Arial"/>
                <a:cs typeface="Arial"/>
              </a:rPr>
              <a:t>Sufyan</a:t>
            </a:r>
            <a:r>
              <a:rPr sz="2650" spc="-195" dirty="0">
                <a:solidFill>
                  <a:srgbClr val="E4E4E4"/>
                </a:solidFill>
                <a:latin typeface="Arial"/>
                <a:cs typeface="Arial"/>
              </a:rPr>
              <a:t> </a:t>
            </a:r>
            <a:r>
              <a:rPr sz="2650" spc="45" dirty="0">
                <a:solidFill>
                  <a:srgbClr val="E4E4E4"/>
                </a:solidFill>
                <a:latin typeface="Arial"/>
                <a:cs typeface="Arial"/>
              </a:rPr>
              <a:t>Azeem</a:t>
            </a:r>
            <a:endParaRPr sz="2650">
              <a:latin typeface="Arial"/>
              <a:cs typeface="Arial"/>
            </a:endParaRPr>
          </a:p>
          <a:p>
            <a:pPr marL="42545">
              <a:lnSpc>
                <a:spcPct val="100000"/>
              </a:lnSpc>
              <a:spcBef>
                <a:spcPts val="1095"/>
              </a:spcBef>
            </a:pPr>
            <a:r>
              <a:rPr sz="2650" spc="-50" dirty="0">
                <a:solidFill>
                  <a:srgbClr val="E4E4E4"/>
                </a:solidFill>
                <a:latin typeface="Arial"/>
                <a:cs typeface="Arial"/>
              </a:rPr>
              <a:t>FA20-BSE-112</a:t>
            </a:r>
            <a:endParaRPr sz="26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30275" y="962663"/>
            <a:ext cx="3486785" cy="8896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5650" spc="50" dirty="0">
                <a:solidFill>
                  <a:srgbClr val="FFFFFF"/>
                </a:solidFill>
              </a:rPr>
              <a:t>F</a:t>
            </a:r>
            <a:r>
              <a:rPr sz="5650" spc="-260" dirty="0">
                <a:solidFill>
                  <a:srgbClr val="FFFFFF"/>
                </a:solidFill>
              </a:rPr>
              <a:t>u</a:t>
            </a:r>
            <a:r>
              <a:rPr sz="5650" spc="-200" dirty="0">
                <a:solidFill>
                  <a:srgbClr val="FFFFFF"/>
                </a:solidFill>
              </a:rPr>
              <a:t>n</a:t>
            </a:r>
            <a:r>
              <a:rPr sz="5650" spc="360" dirty="0">
                <a:solidFill>
                  <a:srgbClr val="FFFFFF"/>
                </a:solidFill>
              </a:rPr>
              <a:t>c</a:t>
            </a:r>
            <a:r>
              <a:rPr sz="5650" spc="225" dirty="0">
                <a:solidFill>
                  <a:srgbClr val="FFFFFF"/>
                </a:solidFill>
              </a:rPr>
              <a:t>t</a:t>
            </a:r>
            <a:r>
              <a:rPr sz="5650" spc="-90" dirty="0">
                <a:solidFill>
                  <a:srgbClr val="FFFFFF"/>
                </a:solidFill>
              </a:rPr>
              <a:t>i</a:t>
            </a:r>
            <a:r>
              <a:rPr sz="5650" spc="10" dirty="0">
                <a:solidFill>
                  <a:srgbClr val="FFFFFF"/>
                </a:solidFill>
              </a:rPr>
              <a:t>o</a:t>
            </a:r>
            <a:r>
              <a:rPr sz="5650" spc="-200" dirty="0">
                <a:solidFill>
                  <a:srgbClr val="FFFFFF"/>
                </a:solidFill>
              </a:rPr>
              <a:t>n</a:t>
            </a:r>
            <a:r>
              <a:rPr sz="5650" spc="265" dirty="0">
                <a:solidFill>
                  <a:srgbClr val="FFFFFF"/>
                </a:solidFill>
              </a:rPr>
              <a:t>s</a:t>
            </a:r>
            <a:endParaRPr sz="5650"/>
          </a:p>
        </p:txBody>
      </p:sp>
      <p:sp>
        <p:nvSpPr>
          <p:cNvPr id="3" name="object 3"/>
          <p:cNvSpPr txBox="1"/>
          <p:nvPr/>
        </p:nvSpPr>
        <p:spPr>
          <a:xfrm>
            <a:off x="939800" y="2116932"/>
            <a:ext cx="4950460" cy="863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1000"/>
              </a:lnSpc>
              <a:spcBef>
                <a:spcPts val="100"/>
              </a:spcBef>
            </a:pPr>
            <a:r>
              <a:rPr sz="2100" spc="-10" dirty="0">
                <a:solidFill>
                  <a:srgbClr val="FFFFFF"/>
                </a:solidFill>
                <a:latin typeface="Arial"/>
                <a:cs typeface="Arial"/>
              </a:rPr>
              <a:t>The </a:t>
            </a:r>
            <a:r>
              <a:rPr sz="2100" spc="65" dirty="0">
                <a:solidFill>
                  <a:srgbClr val="FFFFFF"/>
                </a:solidFill>
                <a:latin typeface="Arial"/>
                <a:cs typeface="Arial"/>
              </a:rPr>
              <a:t>functions </a:t>
            </a:r>
            <a:r>
              <a:rPr sz="2100" spc="55" dirty="0">
                <a:solidFill>
                  <a:srgbClr val="FFFFFF"/>
                </a:solidFill>
                <a:latin typeface="Arial"/>
                <a:cs typeface="Arial"/>
              </a:rPr>
              <a:t>which </a:t>
            </a:r>
            <a:r>
              <a:rPr sz="2100" spc="25" dirty="0">
                <a:solidFill>
                  <a:srgbClr val="FFFFFF"/>
                </a:solidFill>
                <a:latin typeface="Arial"/>
                <a:cs typeface="Arial"/>
              </a:rPr>
              <a:t>are </a:t>
            </a:r>
            <a:r>
              <a:rPr sz="2100" spc="15" dirty="0">
                <a:solidFill>
                  <a:srgbClr val="FFFFFF"/>
                </a:solidFill>
                <a:latin typeface="Arial"/>
                <a:cs typeface="Arial"/>
              </a:rPr>
              <a:t>used </a:t>
            </a:r>
            <a:r>
              <a:rPr sz="2100" spc="55" dirty="0">
                <a:solidFill>
                  <a:srgbClr val="FFFFFF"/>
                </a:solidFill>
                <a:latin typeface="Arial"/>
                <a:cs typeface="Arial"/>
              </a:rPr>
              <a:t>in </a:t>
            </a:r>
            <a:r>
              <a:rPr sz="2100" spc="35" dirty="0">
                <a:solidFill>
                  <a:srgbClr val="FFFFFF"/>
                </a:solidFill>
                <a:latin typeface="Arial"/>
                <a:cs typeface="Arial"/>
              </a:rPr>
              <a:t>my  </a:t>
            </a:r>
            <a:r>
              <a:rPr sz="2100" spc="45" dirty="0">
                <a:solidFill>
                  <a:srgbClr val="FFFFFF"/>
                </a:solidFill>
                <a:latin typeface="Arial"/>
                <a:cs typeface="Arial"/>
              </a:rPr>
              <a:t>program</a:t>
            </a:r>
            <a:r>
              <a:rPr sz="2100" spc="-1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00" spc="11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2100" spc="-1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00" spc="75" dirty="0">
                <a:solidFill>
                  <a:srgbClr val="FFFFFF"/>
                </a:solidFill>
                <a:latin typeface="Arial"/>
                <a:cs typeface="Arial"/>
              </a:rPr>
              <a:t>perform</a:t>
            </a:r>
            <a:r>
              <a:rPr sz="2100" spc="-1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00" spc="90" dirty="0">
                <a:solidFill>
                  <a:srgbClr val="FFFFFF"/>
                </a:solidFill>
                <a:latin typeface="Arial"/>
                <a:cs typeface="Arial"/>
              </a:rPr>
              <a:t>different</a:t>
            </a:r>
            <a:r>
              <a:rPr sz="2100" spc="-1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00" spc="15" dirty="0">
                <a:solidFill>
                  <a:srgbClr val="FFFFFF"/>
                </a:solidFill>
                <a:latin typeface="Arial"/>
                <a:cs typeface="Arial"/>
              </a:rPr>
              <a:t>operations.</a:t>
            </a:r>
            <a:endParaRPr sz="21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388240" y="1161830"/>
            <a:ext cx="3030220" cy="4794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574040" indent="-561975">
              <a:lnSpc>
                <a:spcPct val="100000"/>
              </a:lnSpc>
              <a:spcBef>
                <a:spcPts val="125"/>
              </a:spcBef>
              <a:buSzPct val="127118"/>
              <a:buFont typeface="IPAGothic"/>
              <a:buChar char="✓"/>
              <a:tabLst>
                <a:tab pos="574675" algn="l"/>
              </a:tabLst>
            </a:pPr>
            <a:r>
              <a:rPr sz="2950" spc="105" dirty="0">
                <a:latin typeface="Verdana"/>
                <a:cs typeface="Verdana"/>
              </a:rPr>
              <a:t>Admin</a:t>
            </a:r>
            <a:r>
              <a:rPr sz="2950" spc="-200" dirty="0">
                <a:latin typeface="Verdana"/>
                <a:cs typeface="Verdana"/>
              </a:rPr>
              <a:t> </a:t>
            </a:r>
            <a:r>
              <a:rPr sz="2950" spc="75" dirty="0">
                <a:latin typeface="Verdana"/>
                <a:cs typeface="Verdana"/>
              </a:rPr>
              <a:t>Panel</a:t>
            </a:r>
            <a:endParaRPr sz="295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274050" y="1609814"/>
            <a:ext cx="1427480" cy="2454275"/>
          </a:xfrm>
          <a:prstGeom prst="rect">
            <a:avLst/>
          </a:prstGeom>
        </p:spPr>
        <p:txBody>
          <a:bodyPr vert="horz" wrap="square" lIns="0" tIns="139700" rIns="0" bIns="0" rtlCol="0">
            <a:spAutoFit/>
          </a:bodyPr>
          <a:lstStyle/>
          <a:p>
            <a:pPr marL="385445" indent="-373380">
              <a:lnSpc>
                <a:spcPct val="100000"/>
              </a:lnSpc>
              <a:spcBef>
                <a:spcPts val="1100"/>
              </a:spcBef>
              <a:buClr>
                <a:srgbClr val="0568FC"/>
              </a:buClr>
              <a:buChar char="•"/>
              <a:tabLst>
                <a:tab pos="385445" algn="l"/>
                <a:tab pos="386080" algn="l"/>
              </a:tabLst>
            </a:pPr>
            <a:r>
              <a:rPr sz="2350" spc="85" dirty="0">
                <a:latin typeface="Arial"/>
                <a:cs typeface="Arial"/>
              </a:rPr>
              <a:t>Insert</a:t>
            </a:r>
            <a:endParaRPr sz="2350">
              <a:latin typeface="Arial"/>
              <a:cs typeface="Arial"/>
            </a:endParaRPr>
          </a:p>
          <a:p>
            <a:pPr marL="385445" indent="-373380">
              <a:lnSpc>
                <a:spcPct val="100000"/>
              </a:lnSpc>
              <a:spcBef>
                <a:spcPts val="1005"/>
              </a:spcBef>
              <a:buClr>
                <a:srgbClr val="0568FC"/>
              </a:buClr>
              <a:buChar char="•"/>
              <a:tabLst>
                <a:tab pos="385445" algn="l"/>
                <a:tab pos="386080" algn="l"/>
              </a:tabLst>
            </a:pPr>
            <a:r>
              <a:rPr sz="2350" spc="65" dirty="0">
                <a:latin typeface="Arial"/>
                <a:cs typeface="Arial"/>
              </a:rPr>
              <a:t>Update</a:t>
            </a:r>
            <a:endParaRPr sz="2350">
              <a:latin typeface="Arial"/>
              <a:cs typeface="Arial"/>
            </a:endParaRPr>
          </a:p>
          <a:p>
            <a:pPr marL="385445" indent="-373380">
              <a:lnSpc>
                <a:spcPct val="100000"/>
              </a:lnSpc>
              <a:spcBef>
                <a:spcPts val="1005"/>
              </a:spcBef>
              <a:buClr>
                <a:srgbClr val="0568FC"/>
              </a:buClr>
              <a:buChar char="•"/>
              <a:tabLst>
                <a:tab pos="385445" algn="l"/>
                <a:tab pos="386080" algn="l"/>
              </a:tabLst>
            </a:pPr>
            <a:r>
              <a:rPr sz="2350" spc="60" dirty="0">
                <a:latin typeface="Arial"/>
                <a:cs typeface="Arial"/>
              </a:rPr>
              <a:t>Delete</a:t>
            </a:r>
            <a:endParaRPr sz="2350">
              <a:latin typeface="Arial"/>
              <a:cs typeface="Arial"/>
            </a:endParaRPr>
          </a:p>
          <a:p>
            <a:pPr marL="385445" indent="-373380">
              <a:lnSpc>
                <a:spcPct val="100000"/>
              </a:lnSpc>
              <a:spcBef>
                <a:spcPts val="1005"/>
              </a:spcBef>
              <a:buClr>
                <a:srgbClr val="0568FC"/>
              </a:buClr>
              <a:buChar char="•"/>
              <a:tabLst>
                <a:tab pos="385445" algn="l"/>
                <a:tab pos="386080" algn="l"/>
              </a:tabLst>
            </a:pPr>
            <a:r>
              <a:rPr sz="2350" spc="50" dirty="0">
                <a:latin typeface="Arial"/>
                <a:cs typeface="Arial"/>
              </a:rPr>
              <a:t>Search</a:t>
            </a:r>
            <a:endParaRPr sz="2350">
              <a:latin typeface="Arial"/>
              <a:cs typeface="Arial"/>
            </a:endParaRPr>
          </a:p>
          <a:p>
            <a:pPr marL="385445" indent="-373380">
              <a:lnSpc>
                <a:spcPct val="100000"/>
              </a:lnSpc>
              <a:spcBef>
                <a:spcPts val="1005"/>
              </a:spcBef>
              <a:buClr>
                <a:srgbClr val="0568FC"/>
              </a:buClr>
              <a:buChar char="•"/>
              <a:tabLst>
                <a:tab pos="385445" algn="l"/>
                <a:tab pos="386080" algn="l"/>
              </a:tabLst>
            </a:pPr>
            <a:r>
              <a:rPr sz="2350" spc="-60" dirty="0">
                <a:latin typeface="Arial"/>
                <a:cs typeface="Arial"/>
              </a:rPr>
              <a:t>D</a:t>
            </a:r>
            <a:r>
              <a:rPr sz="2350" spc="80" dirty="0">
                <a:latin typeface="Arial"/>
                <a:cs typeface="Arial"/>
              </a:rPr>
              <a:t>i</a:t>
            </a:r>
            <a:r>
              <a:rPr sz="2350" spc="25" dirty="0">
                <a:latin typeface="Arial"/>
                <a:cs typeface="Arial"/>
              </a:rPr>
              <a:t>s</a:t>
            </a:r>
            <a:r>
              <a:rPr sz="2350" spc="90" dirty="0">
                <a:latin typeface="Arial"/>
                <a:cs typeface="Arial"/>
              </a:rPr>
              <a:t>p</a:t>
            </a:r>
            <a:r>
              <a:rPr sz="2350" spc="150" dirty="0">
                <a:latin typeface="Arial"/>
                <a:cs typeface="Arial"/>
              </a:rPr>
              <a:t>l</a:t>
            </a:r>
            <a:r>
              <a:rPr sz="2350" spc="-20" dirty="0">
                <a:latin typeface="Arial"/>
                <a:cs typeface="Arial"/>
              </a:rPr>
              <a:t>a</a:t>
            </a:r>
            <a:r>
              <a:rPr sz="2350" spc="105" dirty="0">
                <a:latin typeface="Arial"/>
                <a:cs typeface="Arial"/>
              </a:rPr>
              <a:t>y</a:t>
            </a:r>
            <a:endParaRPr sz="23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274050" y="5076911"/>
            <a:ext cx="1798320" cy="996950"/>
          </a:xfrm>
          <a:prstGeom prst="rect">
            <a:avLst/>
          </a:prstGeom>
        </p:spPr>
        <p:txBody>
          <a:bodyPr vert="horz" wrap="square" lIns="0" tIns="139700" rIns="0" bIns="0" rtlCol="0">
            <a:spAutoFit/>
          </a:bodyPr>
          <a:lstStyle/>
          <a:p>
            <a:pPr marL="385445" indent="-373380">
              <a:lnSpc>
                <a:spcPct val="100000"/>
              </a:lnSpc>
              <a:spcBef>
                <a:spcPts val="1100"/>
              </a:spcBef>
              <a:buClr>
                <a:srgbClr val="0568FC"/>
              </a:buClr>
              <a:buChar char="•"/>
              <a:tabLst>
                <a:tab pos="385445" algn="l"/>
                <a:tab pos="386080" algn="l"/>
              </a:tabLst>
            </a:pPr>
            <a:r>
              <a:rPr sz="2350" spc="50" dirty="0">
                <a:latin typeface="Arial"/>
                <a:cs typeface="Arial"/>
              </a:rPr>
              <a:t>Check</a:t>
            </a:r>
            <a:r>
              <a:rPr sz="2350" spc="-210" dirty="0">
                <a:latin typeface="Arial"/>
                <a:cs typeface="Arial"/>
              </a:rPr>
              <a:t> </a:t>
            </a:r>
            <a:r>
              <a:rPr sz="2350" spc="105" dirty="0">
                <a:latin typeface="Arial"/>
                <a:cs typeface="Arial"/>
              </a:rPr>
              <a:t>Bill</a:t>
            </a:r>
            <a:endParaRPr sz="2350">
              <a:latin typeface="Arial"/>
              <a:cs typeface="Arial"/>
            </a:endParaRPr>
          </a:p>
          <a:p>
            <a:pPr marL="385445" indent="-373380">
              <a:lnSpc>
                <a:spcPct val="100000"/>
              </a:lnSpc>
              <a:spcBef>
                <a:spcPts val="1005"/>
              </a:spcBef>
              <a:buClr>
                <a:srgbClr val="0568FC"/>
              </a:buClr>
              <a:buChar char="•"/>
              <a:tabLst>
                <a:tab pos="385445" algn="l"/>
                <a:tab pos="386080" algn="l"/>
              </a:tabLst>
            </a:pPr>
            <a:r>
              <a:rPr sz="2350" spc="-5" dirty="0">
                <a:latin typeface="Arial"/>
                <a:cs typeface="Arial"/>
              </a:rPr>
              <a:t>Pay</a:t>
            </a:r>
            <a:r>
              <a:rPr sz="2350" spc="-220" dirty="0">
                <a:latin typeface="Arial"/>
                <a:cs typeface="Arial"/>
              </a:rPr>
              <a:t> </a:t>
            </a:r>
            <a:r>
              <a:rPr sz="2350" spc="105" dirty="0">
                <a:latin typeface="Arial"/>
                <a:cs typeface="Arial"/>
              </a:rPr>
              <a:t>Bill</a:t>
            </a:r>
            <a:endParaRPr sz="235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509538" y="4571768"/>
            <a:ext cx="332105" cy="346075"/>
          </a:xfrm>
          <a:custGeom>
            <a:avLst/>
            <a:gdLst/>
            <a:ahLst/>
            <a:cxnLst/>
            <a:rect l="l" t="t" r="r" b="b"/>
            <a:pathLst>
              <a:path w="332104" h="346075">
                <a:moveTo>
                  <a:pt x="69879" y="345908"/>
                </a:moveTo>
                <a:lnTo>
                  <a:pt x="33369" y="299982"/>
                </a:lnTo>
                <a:lnTo>
                  <a:pt x="8342" y="245624"/>
                </a:lnTo>
                <a:lnTo>
                  <a:pt x="0" y="217429"/>
                </a:lnTo>
                <a:lnTo>
                  <a:pt x="0" y="211615"/>
                </a:lnTo>
                <a:lnTo>
                  <a:pt x="29932" y="183506"/>
                </a:lnTo>
                <a:lnTo>
                  <a:pt x="35230" y="182431"/>
                </a:lnTo>
                <a:lnTo>
                  <a:pt x="41029" y="183855"/>
                </a:lnTo>
                <a:lnTo>
                  <a:pt x="46334" y="188128"/>
                </a:lnTo>
                <a:lnTo>
                  <a:pt x="51144" y="195249"/>
                </a:lnTo>
                <a:lnTo>
                  <a:pt x="55461" y="205219"/>
                </a:lnTo>
                <a:lnTo>
                  <a:pt x="62721" y="224266"/>
                </a:lnTo>
                <a:lnTo>
                  <a:pt x="69385" y="240712"/>
                </a:lnTo>
                <a:lnTo>
                  <a:pt x="75453" y="254555"/>
                </a:lnTo>
                <a:lnTo>
                  <a:pt x="80925" y="265797"/>
                </a:lnTo>
                <a:lnTo>
                  <a:pt x="112014" y="233664"/>
                </a:lnTo>
                <a:lnTo>
                  <a:pt x="143692" y="199584"/>
                </a:lnTo>
                <a:lnTo>
                  <a:pt x="175959" y="163559"/>
                </a:lnTo>
                <a:lnTo>
                  <a:pt x="208814" y="125588"/>
                </a:lnTo>
                <a:lnTo>
                  <a:pt x="242258" y="85671"/>
                </a:lnTo>
                <a:lnTo>
                  <a:pt x="276290" y="43808"/>
                </a:lnTo>
                <a:lnTo>
                  <a:pt x="310911" y="0"/>
                </a:lnTo>
                <a:lnTo>
                  <a:pt x="331839" y="24533"/>
                </a:lnTo>
                <a:lnTo>
                  <a:pt x="302217" y="66295"/>
                </a:lnTo>
                <a:lnTo>
                  <a:pt x="272533" y="107108"/>
                </a:lnTo>
                <a:lnTo>
                  <a:pt x="242788" y="146973"/>
                </a:lnTo>
                <a:lnTo>
                  <a:pt x="212980" y="185890"/>
                </a:lnTo>
                <a:lnTo>
                  <a:pt x="183111" y="223858"/>
                </a:lnTo>
                <a:lnTo>
                  <a:pt x="153180" y="260878"/>
                </a:lnTo>
                <a:lnTo>
                  <a:pt x="123188" y="296949"/>
                </a:lnTo>
                <a:lnTo>
                  <a:pt x="93133" y="332072"/>
                </a:lnTo>
                <a:lnTo>
                  <a:pt x="75562" y="345044"/>
                </a:lnTo>
                <a:lnTo>
                  <a:pt x="69879" y="345908"/>
                </a:lnTo>
                <a:close/>
              </a:path>
            </a:pathLst>
          </a:custGeom>
          <a:solidFill>
            <a:srgbClr val="0568F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7388240" y="4524168"/>
            <a:ext cx="3723004" cy="4794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574040" indent="-561975">
              <a:lnSpc>
                <a:spcPct val="100000"/>
              </a:lnSpc>
              <a:spcBef>
                <a:spcPts val="125"/>
              </a:spcBef>
              <a:buSzPct val="127118"/>
              <a:buFont typeface="IPAGothic"/>
              <a:buChar char="✓"/>
              <a:tabLst>
                <a:tab pos="574675" algn="l"/>
              </a:tabLst>
            </a:pPr>
            <a:r>
              <a:rPr sz="2950" spc="135" dirty="0">
                <a:latin typeface="Verdana"/>
                <a:cs typeface="Verdana"/>
              </a:rPr>
              <a:t>Customer</a:t>
            </a:r>
            <a:r>
              <a:rPr sz="2950" spc="-200" dirty="0">
                <a:latin typeface="Verdana"/>
                <a:cs typeface="Verdana"/>
              </a:rPr>
              <a:t> </a:t>
            </a:r>
            <a:r>
              <a:rPr sz="2950" spc="75" dirty="0">
                <a:latin typeface="Verdana"/>
                <a:cs typeface="Verdana"/>
              </a:rPr>
              <a:t>Panel</a:t>
            </a:r>
            <a:endParaRPr sz="2950">
              <a:latin typeface="Verdana"/>
              <a:cs typeface="Verdana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00025" y="9601200"/>
            <a:ext cx="768559" cy="4667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280318" y="8333808"/>
            <a:ext cx="2310765" cy="9080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0"/>
              </a:lnSpc>
            </a:pPr>
            <a:r>
              <a:rPr sz="2650" spc="100" dirty="0">
                <a:solidFill>
                  <a:srgbClr val="E4E4E4"/>
                </a:solidFill>
                <a:latin typeface="Arial"/>
                <a:cs typeface="Arial"/>
              </a:rPr>
              <a:t>Sufyan</a:t>
            </a:r>
            <a:r>
              <a:rPr sz="2650" spc="-195" dirty="0">
                <a:solidFill>
                  <a:srgbClr val="E4E4E4"/>
                </a:solidFill>
                <a:latin typeface="Arial"/>
                <a:cs typeface="Arial"/>
              </a:rPr>
              <a:t> </a:t>
            </a:r>
            <a:r>
              <a:rPr sz="2650" spc="45" dirty="0">
                <a:solidFill>
                  <a:srgbClr val="E4E4E4"/>
                </a:solidFill>
                <a:latin typeface="Arial"/>
                <a:cs typeface="Arial"/>
              </a:rPr>
              <a:t>Azeem</a:t>
            </a:r>
            <a:endParaRPr sz="2650">
              <a:latin typeface="Arial"/>
              <a:cs typeface="Arial"/>
            </a:endParaRPr>
          </a:p>
          <a:p>
            <a:pPr marL="42545">
              <a:lnSpc>
                <a:spcPct val="100000"/>
              </a:lnSpc>
              <a:spcBef>
                <a:spcPts val="1095"/>
              </a:spcBef>
            </a:pPr>
            <a:r>
              <a:rPr sz="2650" spc="-50" dirty="0">
                <a:solidFill>
                  <a:srgbClr val="E4E4E4"/>
                </a:solidFill>
                <a:latin typeface="Arial"/>
                <a:cs typeface="Arial"/>
              </a:rPr>
              <a:t>FA20-BSE-112</a:t>
            </a:r>
            <a:endParaRPr sz="26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000000">
              <a:alpha val="7685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39800" y="926464"/>
            <a:ext cx="3172460" cy="1322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500" spc="-260" dirty="0"/>
              <a:t>D</a:t>
            </a:r>
            <a:r>
              <a:rPr sz="8500" spc="-55" dirty="0"/>
              <a:t>e</a:t>
            </a:r>
            <a:r>
              <a:rPr sz="8500" spc="-145" dirty="0"/>
              <a:t>m</a:t>
            </a:r>
            <a:r>
              <a:rPr sz="8500" spc="185" dirty="0"/>
              <a:t>o</a:t>
            </a:r>
            <a:endParaRPr sz="8500"/>
          </a:p>
        </p:txBody>
      </p:sp>
      <p:sp>
        <p:nvSpPr>
          <p:cNvPr id="5" name="object 5"/>
          <p:cNvSpPr txBox="1"/>
          <p:nvPr/>
        </p:nvSpPr>
        <p:spPr>
          <a:xfrm>
            <a:off x="1515765" y="4419678"/>
            <a:ext cx="3056890" cy="1397000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0"/>
              </a:spcBef>
            </a:pPr>
            <a:r>
              <a:rPr sz="4250" spc="-75" dirty="0">
                <a:solidFill>
                  <a:srgbClr val="E4E4E4"/>
                </a:solidFill>
                <a:latin typeface="Verdana"/>
                <a:cs typeface="Verdana"/>
              </a:rPr>
              <a:t>Insertion</a:t>
            </a:r>
            <a:r>
              <a:rPr sz="4250" spc="-535" dirty="0">
                <a:solidFill>
                  <a:srgbClr val="E4E4E4"/>
                </a:solidFill>
                <a:latin typeface="Verdana"/>
                <a:cs typeface="Verdana"/>
              </a:rPr>
              <a:t> </a:t>
            </a:r>
            <a:r>
              <a:rPr sz="4250" spc="130" dirty="0">
                <a:solidFill>
                  <a:srgbClr val="E4E4E4"/>
                </a:solidFill>
                <a:latin typeface="Verdana"/>
                <a:cs typeface="Verdana"/>
              </a:rPr>
              <a:t>of</a:t>
            </a:r>
            <a:endParaRPr sz="4250">
              <a:latin typeface="Verdana"/>
              <a:cs typeface="Verdana"/>
            </a:endParaRPr>
          </a:p>
          <a:p>
            <a:pPr marL="979805">
              <a:lnSpc>
                <a:spcPct val="100000"/>
              </a:lnSpc>
              <a:spcBef>
                <a:spcPts val="300"/>
              </a:spcBef>
            </a:pPr>
            <a:r>
              <a:rPr sz="4250" spc="-80" dirty="0">
                <a:solidFill>
                  <a:srgbClr val="E4E4E4"/>
                </a:solidFill>
                <a:latin typeface="Verdana"/>
                <a:cs typeface="Verdana"/>
              </a:rPr>
              <a:t>Data</a:t>
            </a:r>
            <a:endParaRPr sz="4250">
              <a:latin typeface="Verdana"/>
              <a:cs typeface="Verdana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772150" y="3086100"/>
            <a:ext cx="11563349" cy="40766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00025" y="9601200"/>
            <a:ext cx="768559" cy="4667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0"/>
              </a:lnSpc>
            </a:pPr>
            <a:r>
              <a:rPr spc="100" dirty="0"/>
              <a:t>Sufyan</a:t>
            </a:r>
            <a:r>
              <a:rPr spc="-195" dirty="0"/>
              <a:t> </a:t>
            </a:r>
            <a:r>
              <a:rPr spc="45" dirty="0"/>
              <a:t>Azeem</a:t>
            </a:r>
          </a:p>
          <a:p>
            <a:pPr marL="42545">
              <a:lnSpc>
                <a:spcPct val="100000"/>
              </a:lnSpc>
              <a:spcBef>
                <a:spcPts val="1095"/>
              </a:spcBef>
            </a:pPr>
            <a:r>
              <a:rPr spc="-50" dirty="0"/>
              <a:t>FA20-BSE-112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000000">
              <a:alpha val="8313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122859" y="4466907"/>
            <a:ext cx="4105275" cy="673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250" spc="-70" dirty="0">
                <a:solidFill>
                  <a:srgbClr val="E4E4E4"/>
                </a:solidFill>
                <a:latin typeface="Verdana"/>
                <a:cs typeface="Verdana"/>
              </a:rPr>
              <a:t>Displaying</a:t>
            </a:r>
            <a:r>
              <a:rPr sz="4250" spc="-550" dirty="0">
                <a:solidFill>
                  <a:srgbClr val="E4E4E4"/>
                </a:solidFill>
                <a:latin typeface="Verdana"/>
                <a:cs typeface="Verdana"/>
              </a:rPr>
              <a:t> </a:t>
            </a:r>
            <a:r>
              <a:rPr sz="4250" spc="-80" dirty="0">
                <a:solidFill>
                  <a:srgbClr val="E4E4E4"/>
                </a:solidFill>
                <a:latin typeface="Verdana"/>
                <a:cs typeface="Verdana"/>
              </a:rPr>
              <a:t>Data</a:t>
            </a:r>
            <a:endParaRPr sz="425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39800" y="926464"/>
            <a:ext cx="3172460" cy="1322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500" spc="-260" dirty="0">
                <a:solidFill>
                  <a:srgbClr val="E4E4E4"/>
                </a:solidFill>
                <a:latin typeface="Verdana"/>
                <a:cs typeface="Verdana"/>
              </a:rPr>
              <a:t>D</a:t>
            </a:r>
            <a:r>
              <a:rPr sz="8500" spc="-55" dirty="0">
                <a:solidFill>
                  <a:srgbClr val="E4E4E4"/>
                </a:solidFill>
                <a:latin typeface="Verdana"/>
                <a:cs typeface="Verdana"/>
              </a:rPr>
              <a:t>e</a:t>
            </a:r>
            <a:r>
              <a:rPr sz="8500" spc="-145" dirty="0">
                <a:solidFill>
                  <a:srgbClr val="E4E4E4"/>
                </a:solidFill>
                <a:latin typeface="Verdana"/>
                <a:cs typeface="Verdana"/>
              </a:rPr>
              <a:t>m</a:t>
            </a:r>
            <a:r>
              <a:rPr sz="8500" spc="185" dirty="0">
                <a:solidFill>
                  <a:srgbClr val="E4E4E4"/>
                </a:solidFill>
                <a:latin typeface="Verdana"/>
                <a:cs typeface="Verdana"/>
              </a:rPr>
              <a:t>o</a:t>
            </a:r>
            <a:endParaRPr sz="8500">
              <a:latin typeface="Verdana"/>
              <a:cs typeface="Verdana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8477250" y="2019300"/>
            <a:ext cx="8858249" cy="62483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00025" y="9601200"/>
            <a:ext cx="768559" cy="4667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0"/>
              </a:lnSpc>
            </a:pPr>
            <a:r>
              <a:rPr spc="100" dirty="0"/>
              <a:t>Sufyan</a:t>
            </a:r>
            <a:r>
              <a:rPr spc="-195" dirty="0"/>
              <a:t> </a:t>
            </a:r>
            <a:r>
              <a:rPr spc="45" dirty="0"/>
              <a:t>Azeem</a:t>
            </a:r>
          </a:p>
          <a:p>
            <a:pPr marL="42545">
              <a:lnSpc>
                <a:spcPct val="100000"/>
              </a:lnSpc>
              <a:spcBef>
                <a:spcPts val="1095"/>
              </a:spcBef>
            </a:pPr>
            <a:r>
              <a:rPr spc="-50" dirty="0"/>
              <a:t>FA20-BSE-112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000000">
              <a:alpha val="8313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274365" y="4466907"/>
            <a:ext cx="3802379" cy="673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250" spc="-20" dirty="0">
                <a:solidFill>
                  <a:srgbClr val="E4E4E4"/>
                </a:solidFill>
                <a:latin typeface="Verdana"/>
                <a:cs typeface="Verdana"/>
              </a:rPr>
              <a:t>Updating</a:t>
            </a:r>
            <a:r>
              <a:rPr sz="4250" spc="-570" dirty="0">
                <a:solidFill>
                  <a:srgbClr val="E4E4E4"/>
                </a:solidFill>
                <a:latin typeface="Verdana"/>
                <a:cs typeface="Verdana"/>
              </a:rPr>
              <a:t> </a:t>
            </a:r>
            <a:r>
              <a:rPr sz="4250" spc="-80" dirty="0">
                <a:solidFill>
                  <a:srgbClr val="E4E4E4"/>
                </a:solidFill>
                <a:latin typeface="Verdana"/>
                <a:cs typeface="Verdana"/>
              </a:rPr>
              <a:t>Data</a:t>
            </a:r>
            <a:endParaRPr sz="425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39800" y="926464"/>
            <a:ext cx="3172460" cy="1322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500" spc="-260" dirty="0">
                <a:solidFill>
                  <a:srgbClr val="E4E4E4"/>
                </a:solidFill>
                <a:latin typeface="Verdana"/>
                <a:cs typeface="Verdana"/>
              </a:rPr>
              <a:t>D</a:t>
            </a:r>
            <a:r>
              <a:rPr sz="8500" spc="-55" dirty="0">
                <a:solidFill>
                  <a:srgbClr val="E4E4E4"/>
                </a:solidFill>
                <a:latin typeface="Verdana"/>
                <a:cs typeface="Verdana"/>
              </a:rPr>
              <a:t>e</a:t>
            </a:r>
            <a:r>
              <a:rPr sz="8500" spc="-145" dirty="0">
                <a:solidFill>
                  <a:srgbClr val="E4E4E4"/>
                </a:solidFill>
                <a:latin typeface="Verdana"/>
                <a:cs typeface="Verdana"/>
              </a:rPr>
              <a:t>m</a:t>
            </a:r>
            <a:r>
              <a:rPr sz="8500" spc="185" dirty="0">
                <a:solidFill>
                  <a:srgbClr val="E4E4E4"/>
                </a:solidFill>
                <a:latin typeface="Verdana"/>
                <a:cs typeface="Verdana"/>
              </a:rPr>
              <a:t>o</a:t>
            </a:r>
            <a:endParaRPr sz="8500">
              <a:latin typeface="Verdana"/>
              <a:cs typeface="Verdana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277100" y="1933575"/>
            <a:ext cx="10048889" cy="64103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00025" y="9601200"/>
            <a:ext cx="768559" cy="4667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0"/>
              </a:lnSpc>
            </a:pPr>
            <a:r>
              <a:rPr spc="100" dirty="0"/>
              <a:t>Sufyan</a:t>
            </a:r>
            <a:r>
              <a:rPr spc="-195" dirty="0"/>
              <a:t> </a:t>
            </a:r>
            <a:r>
              <a:rPr spc="45" dirty="0"/>
              <a:t>Azeem</a:t>
            </a:r>
          </a:p>
          <a:p>
            <a:pPr marL="42545">
              <a:lnSpc>
                <a:spcPct val="100000"/>
              </a:lnSpc>
              <a:spcBef>
                <a:spcPts val="1095"/>
              </a:spcBef>
            </a:pPr>
            <a:r>
              <a:rPr spc="-50" dirty="0"/>
              <a:t>FA20-BSE-112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5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000000">
              <a:alpha val="8313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154856" y="4466907"/>
            <a:ext cx="4041140" cy="673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250" spc="-40" dirty="0">
                <a:solidFill>
                  <a:srgbClr val="E4E4E4"/>
                </a:solidFill>
                <a:latin typeface="Verdana"/>
                <a:cs typeface="Verdana"/>
              </a:rPr>
              <a:t>Searching</a:t>
            </a:r>
            <a:r>
              <a:rPr sz="4250" spc="-560" dirty="0">
                <a:solidFill>
                  <a:srgbClr val="E4E4E4"/>
                </a:solidFill>
                <a:latin typeface="Verdana"/>
                <a:cs typeface="Verdana"/>
              </a:rPr>
              <a:t> </a:t>
            </a:r>
            <a:r>
              <a:rPr sz="4250" spc="-80" dirty="0">
                <a:solidFill>
                  <a:srgbClr val="E4E4E4"/>
                </a:solidFill>
                <a:latin typeface="Verdana"/>
                <a:cs typeface="Verdana"/>
              </a:rPr>
              <a:t>Data</a:t>
            </a:r>
            <a:endParaRPr sz="425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39800" y="926471"/>
            <a:ext cx="3172460" cy="1322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500" spc="-260" dirty="0">
                <a:solidFill>
                  <a:srgbClr val="E4E4E4"/>
                </a:solidFill>
                <a:latin typeface="Verdana"/>
                <a:cs typeface="Verdana"/>
              </a:rPr>
              <a:t>D</a:t>
            </a:r>
            <a:r>
              <a:rPr sz="8500" spc="-55" dirty="0">
                <a:solidFill>
                  <a:srgbClr val="E4E4E4"/>
                </a:solidFill>
                <a:latin typeface="Verdana"/>
                <a:cs typeface="Verdana"/>
              </a:rPr>
              <a:t>e</a:t>
            </a:r>
            <a:r>
              <a:rPr sz="8500" spc="-145" dirty="0">
                <a:solidFill>
                  <a:srgbClr val="E4E4E4"/>
                </a:solidFill>
                <a:latin typeface="Verdana"/>
                <a:cs typeface="Verdana"/>
              </a:rPr>
              <a:t>m</a:t>
            </a:r>
            <a:r>
              <a:rPr sz="8500" spc="185" dirty="0">
                <a:solidFill>
                  <a:srgbClr val="E4E4E4"/>
                </a:solidFill>
                <a:latin typeface="Verdana"/>
                <a:cs typeface="Verdana"/>
              </a:rPr>
              <a:t>o</a:t>
            </a:r>
            <a:endParaRPr sz="8500">
              <a:latin typeface="Verdana"/>
              <a:cs typeface="Verdana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334140" y="2600331"/>
            <a:ext cx="10991849" cy="507680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00025" y="9601200"/>
            <a:ext cx="768559" cy="4667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0"/>
              </a:lnSpc>
            </a:pPr>
            <a:r>
              <a:rPr spc="100" dirty="0"/>
              <a:t>Sufyan</a:t>
            </a:r>
            <a:r>
              <a:rPr spc="-195" dirty="0"/>
              <a:t> </a:t>
            </a:r>
            <a:r>
              <a:rPr spc="45" dirty="0"/>
              <a:t>Azeem</a:t>
            </a:r>
          </a:p>
          <a:p>
            <a:pPr marL="42545">
              <a:lnSpc>
                <a:spcPct val="100000"/>
              </a:lnSpc>
              <a:spcBef>
                <a:spcPts val="1095"/>
              </a:spcBef>
            </a:pPr>
            <a:r>
              <a:rPr spc="-50" dirty="0"/>
              <a:t>FA20-BSE-112</a:t>
            </a:r>
          </a:p>
        </p:txBody>
      </p:sp>
    </p:spTree>
  </p:cSld>
  <p:clrMapOvr>
    <a:masterClrMapping/>
  </p:clrMapOvr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</TotalTime>
  <Words>238</Words>
  <Application>Microsoft Office PowerPoint</Application>
  <PresentationFormat>Custom</PresentationFormat>
  <Paragraphs>63</Paragraphs>
  <Slides>12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12</vt:i4>
      </vt:variant>
    </vt:vector>
  </HeadingPairs>
  <TitlesOfParts>
    <vt:vector size="21" baseType="lpstr">
      <vt:lpstr>Arial</vt:lpstr>
      <vt:lpstr>Arial Black</vt:lpstr>
      <vt:lpstr>Calibri</vt:lpstr>
      <vt:lpstr>Calisto MT</vt:lpstr>
      <vt:lpstr>IPAGothic</vt:lpstr>
      <vt:lpstr>Verdana</vt:lpstr>
      <vt:lpstr>Wingdings 2</vt:lpstr>
      <vt:lpstr>Office Theme</vt:lpstr>
      <vt:lpstr>Slate</vt:lpstr>
      <vt:lpstr>Telecom Bil ing System</vt:lpstr>
      <vt:lpstr>Project Requirement</vt:lpstr>
      <vt:lpstr>Motivation</vt:lpstr>
      <vt:lpstr>Data Structure</vt:lpstr>
      <vt:lpstr>Functions</vt:lpstr>
      <vt:lpstr>Demo</vt:lpstr>
      <vt:lpstr>PowerPoint Presentation</vt:lpstr>
      <vt:lpstr>PowerPoint Presentation</vt:lpstr>
      <vt:lpstr>PowerPoint Presentation</vt:lpstr>
      <vt:lpstr>PowerPoint Presentation</vt:lpstr>
      <vt:lpstr>Project Demo Video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Telecom Bil ing System</dc:title>
  <cp:lastModifiedBy>FA20-BSE-112 (SUFYAN AZEEM )</cp:lastModifiedBy>
  <cp:revision>1</cp:revision>
  <dcterms:created xsi:type="dcterms:W3CDTF">2021-12-25T20:27:59Z</dcterms:created>
  <dcterms:modified xsi:type="dcterms:W3CDTF">2021-12-25T20:34:28Z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2021-12-25T00:00:00Z</vt:filetime>
  </property>
  <property fmtid="{D5CDD505-2E9C-101B-9397-08002B2CF9AE}" pid="3" name="Creator">
    <vt:lpwstr>Chromium</vt:lpwstr>
  </property>
  <property fmtid="{D5CDD505-2E9C-101B-9397-08002B2CF9AE}" pid="4" name="LastSaved">
    <vt:filetime>2021-12-25T00:00:00Z</vt:filetime>
  </property>
  <property fmtid="{D5CDD505-2E9C-101B-9397-08002B2CF9AE}" pid="5" name="NXPowerLiteLastOptimized">
    <vt:lpwstr>1472189</vt:lpwstr>
  </property>
  <property fmtid="{D5CDD505-2E9C-101B-9397-08002B2CF9AE}" pid="6" name="NXPowerLiteSettings">
    <vt:lpwstr>F7000400038000</vt:lpwstr>
  </property>
  <property fmtid="{D5CDD505-2E9C-101B-9397-08002B2CF9AE}" pid="7" name="NXPowerLiteVersion">
    <vt:lpwstr>S9.1.2</vt:lpwstr>
  </property>
</Properties>
</file>